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62"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5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15859462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1559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53800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66936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43576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1887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0387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7042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20545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2" name="Shape 1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4710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405205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 name="Shape 1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63667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 name="Shape 2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724929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4" name="Shape 2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711426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785133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0" name="Shape 2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959115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8" name="Shape 2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14419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6" name="Shape 2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7206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304813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2" name="Shape 2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00773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
        <p:cNvGrpSpPr/>
        <p:nvPr/>
      </p:nvGrpSpPr>
      <p:grpSpPr>
        <a:xfrm>
          <a:off x="0" y="0"/>
          <a:ext cx="0" cy="0"/>
          <a:chOff x="0" y="0"/>
          <a:chExt cx="0" cy="0"/>
        </a:xfrm>
      </p:grpSpPr>
      <p:sp>
        <p:nvSpPr>
          <p:cNvPr id="17" name="Shape 17"/>
          <p:cNvSpPr txBox="1">
            <a:spLocks noGrp="1"/>
          </p:cNvSpPr>
          <p:nvPr>
            <p:ph type="ctrTitle"/>
          </p:nvPr>
        </p:nvSpPr>
        <p:spPr>
          <a:xfrm>
            <a:off x="1216151" y="1267484"/>
            <a:ext cx="7235981" cy="5133316"/>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115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 name="Shape 18"/>
          <p:cNvSpPr txBox="1">
            <a:spLocks noGrp="1"/>
          </p:cNvSpPr>
          <p:nvPr>
            <p:ph type="subTitle" idx="1"/>
          </p:nvPr>
        </p:nvSpPr>
        <p:spPr>
          <a:xfrm>
            <a:off x="1216150" y="201702"/>
            <a:ext cx="6189582" cy="949568"/>
          </a:xfrm>
          <a:prstGeom prst="rect">
            <a:avLst/>
          </a:prstGeom>
          <a:noFill/>
          <a:ln>
            <a:noFill/>
          </a:ln>
        </p:spPr>
        <p:txBody>
          <a:bodyPr lIns="91425" tIns="91425" rIns="91425" bIns="91425" anchor="t" anchorCtr="0"/>
          <a:lstStyle>
            <a:lvl1pPr marL="0" marR="0" lvl="0" indent="0" algn="r" rtl="0">
              <a:spcBef>
                <a:spcPts val="480"/>
              </a:spcBef>
              <a:buClr>
                <a:srgbClr val="A59B98"/>
              </a:buClr>
              <a:buFont typeface="Arial"/>
              <a:buNone/>
              <a:defRPr sz="2400" b="0" i="0" u="none" strike="noStrike" cap="none">
                <a:solidFill>
                  <a:srgbClr val="A59B98"/>
                </a:solidFill>
                <a:latin typeface="Calibri"/>
                <a:ea typeface="Calibri"/>
                <a:cs typeface="Calibri"/>
                <a:sym typeface="Calibri"/>
              </a:defRPr>
            </a:lvl1pPr>
            <a:lvl2pPr marL="457200" marR="0" lvl="1"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2pPr>
            <a:lvl3pPr marL="914400" marR="0" lvl="2" indent="0" algn="ctr" rtl="0">
              <a:spcBef>
                <a:spcPts val="360"/>
              </a:spcBef>
              <a:buClr>
                <a:srgbClr val="949AA0"/>
              </a:buClr>
              <a:buFont typeface="Calibri"/>
              <a:buNone/>
              <a:defRPr sz="1800" b="0" i="0" u="none" strike="noStrike" cap="none">
                <a:solidFill>
                  <a:srgbClr val="949AA0"/>
                </a:solidFill>
                <a:latin typeface="Calibri"/>
                <a:ea typeface="Calibri"/>
                <a:cs typeface="Calibri"/>
                <a:sym typeface="Calibri"/>
              </a:defRPr>
            </a:lvl3pPr>
            <a:lvl4pPr marL="1371600" marR="0" lvl="3"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4pPr>
            <a:lvl5pPr marL="1828800" marR="0" lvl="4" indent="0" algn="ctr"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5pPr>
            <a:lvl6pPr marL="2286000" marR="0" lvl="5"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6pPr>
            <a:lvl7pPr marL="2743200" marR="0" lvl="6" indent="0" algn="ctr" rtl="0">
              <a:spcBef>
                <a:spcPts val="360"/>
              </a:spcBef>
              <a:buClr>
                <a:srgbClr val="949AA0"/>
              </a:buClr>
              <a:buFont typeface="Calibri"/>
              <a:buNone/>
              <a:defRPr sz="1800" b="0" i="0" u="none" strike="noStrike" cap="none">
                <a:solidFill>
                  <a:srgbClr val="949AA0"/>
                </a:solidFill>
                <a:latin typeface="Calibri"/>
                <a:ea typeface="Calibri"/>
                <a:cs typeface="Calibri"/>
                <a:sym typeface="Calibri"/>
              </a:defRPr>
            </a:lvl7pPr>
            <a:lvl8pPr marL="3200400" marR="0" lvl="7"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8pPr>
            <a:lvl9pPr marL="3657600" marR="0" lvl="8" indent="0" algn="ctr" rtl="0">
              <a:spcBef>
                <a:spcPts val="360"/>
              </a:spcBef>
              <a:buClr>
                <a:schemeClr val="dk1"/>
              </a:buClr>
              <a:buFont typeface="Calibri"/>
              <a:buNone/>
              <a:defRPr sz="1800" b="0" i="0" u="none" strike="noStrike" cap="none">
                <a:solidFill>
                  <a:srgbClr val="949AA0"/>
                </a:solidFill>
                <a:latin typeface="Calibri"/>
                <a:ea typeface="Calibri"/>
                <a:cs typeface="Calibri"/>
                <a:sym typeface="Calibri"/>
              </a:defRPr>
            </a:lvl9pPr>
          </a:lstStyle>
          <a:p>
            <a:endParaRPr/>
          </a:p>
        </p:txBody>
      </p:sp>
      <p:sp>
        <p:nvSpPr>
          <p:cNvPr id="19" name="Shape 19"/>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sldNum" idx="12"/>
          </p:nvPr>
        </p:nvSpPr>
        <p:spPr>
          <a:xfrm>
            <a:off x="8150225" y="236537"/>
            <a:ext cx="785811"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400" b="0" i="0" u="none">
                <a:solidFill>
                  <a:srgbClr val="A79D99"/>
                </a:solidFill>
                <a:latin typeface="Calibri"/>
                <a:ea typeface="Calibri"/>
                <a:cs typeface="Calibri"/>
                <a:sym typeface="Calibri"/>
              </a:rPr>
              <a:t>‹#›</a:t>
            </a:fld>
            <a:endParaRPr lang="en-US" sz="1400" b="0" i="0" u="none">
              <a:solidFill>
                <a:srgbClr val="A79D99"/>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1066800" y="2821836"/>
            <a:ext cx="6255487" cy="1362075"/>
          </a:xfrm>
          <a:prstGeom prst="rect">
            <a:avLst/>
          </a:prstGeom>
          <a:noFill/>
          <a:ln>
            <a:noFill/>
          </a:ln>
        </p:spPr>
        <p:txBody>
          <a:bodyPr lIns="91425" tIns="91425" rIns="91425" bIns="91425" anchor="t" anchorCtr="0"/>
          <a:lstStyle>
            <a:lvl1pPr marL="0" marR="0" lvl="0" indent="0" algn="r" rtl="0">
              <a:spcBef>
                <a:spcPts val="0"/>
              </a:spcBef>
              <a:spcAft>
                <a:spcPts val="0"/>
              </a:spcAft>
              <a:buClr>
                <a:srgbClr val="FEF7F0"/>
              </a:buClr>
              <a:buFont typeface="Trebuchet MS"/>
              <a:buNone/>
              <a:defRPr sz="42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4" name="Shape 24"/>
          <p:cNvSpPr txBox="1">
            <a:spLocks noGrp="1"/>
          </p:cNvSpPr>
          <p:nvPr>
            <p:ph type="body" idx="1"/>
          </p:nvPr>
        </p:nvSpPr>
        <p:spPr>
          <a:xfrm>
            <a:off x="1066800" y="1905000"/>
            <a:ext cx="6255487" cy="743507"/>
          </a:xfrm>
          <a:prstGeom prst="rect">
            <a:avLst/>
          </a:prstGeom>
          <a:noFill/>
          <a:ln>
            <a:noFill/>
          </a:ln>
        </p:spPr>
        <p:txBody>
          <a:bodyPr lIns="91425" tIns="91425" rIns="91425" bIns="91425" anchor="b" anchorCtr="0"/>
          <a:lstStyle>
            <a:lvl1pPr marL="0" marR="0" lvl="0" indent="0" algn="r" rtl="0">
              <a:spcBef>
                <a:spcPts val="600"/>
              </a:spcBef>
              <a:spcAft>
                <a:spcPts val="0"/>
              </a:spcAft>
              <a:buClr>
                <a:schemeClr val="dk2"/>
              </a:buClr>
              <a:buFont typeface="Noto Sans Symbols"/>
              <a:buNone/>
              <a:defRPr sz="2000" b="0" i="0" u="none" strike="noStrike" cap="none">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800" b="0" i="0" u="none" strike="noStrike" cap="none">
                <a:solidFill>
                  <a:srgbClr val="888888"/>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600" b="0" i="0" u="none" strike="noStrike" cap="none">
                <a:solidFill>
                  <a:srgbClr val="888888"/>
                </a:solidFill>
                <a:latin typeface="Trebuchet MS"/>
                <a:ea typeface="Trebuchet MS"/>
                <a:cs typeface="Trebuchet MS"/>
                <a:sym typeface="Trebuchet MS"/>
              </a:defRPr>
            </a:lvl3pPr>
            <a:lvl4pPr marL="1004888" marR="0" lvl="3" indent="-230187" algn="l" rtl="0">
              <a:spcBef>
                <a:spcPts val="28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400" b="0" i="0" u="none" strike="noStrike" cap="none">
                <a:solidFill>
                  <a:srgbClr val="888888"/>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25" name="Shape 25"/>
          <p:cNvSpPr txBox="1">
            <a:spLocks noGrp="1"/>
          </p:cNvSpPr>
          <p:nvPr>
            <p:ph type="dt" idx="10"/>
          </p:nvPr>
        </p:nvSpPr>
        <p:spPr>
          <a:xfrm>
            <a:off x="4724400" y="6556375"/>
            <a:ext cx="2001837" cy="22701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000" b="0" i="0" u="none">
                <a:solidFill>
                  <a:schemeClr val="dk2"/>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6" name="Shape 26"/>
          <p:cNvSpPr txBox="1">
            <a:spLocks noGrp="1"/>
          </p:cNvSpPr>
          <p:nvPr>
            <p:ph type="ftr" idx="11"/>
          </p:nvPr>
        </p:nvSpPr>
        <p:spPr>
          <a:xfrm>
            <a:off x="1735136" y="6556375"/>
            <a:ext cx="2895600" cy="2286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a:solidFill>
                  <a:schemeClr val="dk1"/>
                </a:solidFill>
                <a:latin typeface="Trebuchet MS"/>
                <a:ea typeface="Trebuchet MS"/>
                <a:cs typeface="Trebuchet MS"/>
                <a:sym typeface="Trebuchet MS"/>
              </a:defRPr>
            </a:lvl1pPr>
            <a:lvl2pPr marL="457200" marR="0" lvl="1"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2pPr>
            <a:lvl3pPr marL="914400" marR="0" lvl="2"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3pPr>
            <a:lvl4pPr marL="1371600" marR="0" lvl="3"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4pPr>
            <a:lvl5pPr marL="1828800" marR="0" lvl="4"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5pPr>
            <a:lvl6pPr marL="2286000" marR="0" lvl="5"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6pPr>
            <a:lvl7pPr marL="3200400" marR="0" lvl="6"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7pPr>
            <a:lvl8pPr marL="4572000" marR="0" lvl="7"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8pPr>
            <a:lvl9pPr marL="6400800" marR="0" lvl="8" indent="0" algn="l" rtl="0">
              <a:lnSpc>
                <a:spcPct val="100000"/>
              </a:lnSpc>
              <a:spcBef>
                <a:spcPts val="0"/>
              </a:spcBef>
              <a:spcAft>
                <a:spcPts val="0"/>
              </a:spcAft>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7" name="Shape 27"/>
          <p:cNvSpPr txBox="1">
            <a:spLocks noGrp="1"/>
          </p:cNvSpPr>
          <p:nvPr>
            <p:ph type="sldNum" idx="12"/>
          </p:nvPr>
        </p:nvSpPr>
        <p:spPr>
          <a:xfrm>
            <a:off x="6734175" y="6554786"/>
            <a:ext cx="587374"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rebuchet MS"/>
              <a:buNone/>
            </a:pPr>
            <a:fld id="{00000000-1234-1234-1234-123412341234}" type="slidenum">
              <a:rPr lang="en-US" sz="1100" b="0" i="0" u="none">
                <a:solidFill>
                  <a:schemeClr val="dk2"/>
                </a:solidFill>
                <a:latin typeface="Trebuchet MS"/>
                <a:ea typeface="Trebuchet MS"/>
                <a:cs typeface="Trebuchet MS"/>
                <a:sym typeface="Trebuchet MS"/>
              </a:rPr>
              <a:t>‹#›</a:t>
            </a:fld>
            <a:endParaRPr lang="en-US" sz="1100" b="0" i="0" u="none">
              <a:solidFill>
                <a:schemeClr val="dk2"/>
              </a:solidFill>
              <a:latin typeface="Trebuchet MS"/>
              <a:ea typeface="Trebuchet MS"/>
              <a:cs typeface="Trebuchet MS"/>
              <a:sym typeface="Trebuchet M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8"/>
        <p:cNvGrpSpPr/>
        <p:nvPr/>
      </p:nvGrpSpPr>
      <p:grpSpPr>
        <a:xfrm>
          <a:off x="0" y="0"/>
          <a:ext cx="0" cy="0"/>
          <a:chOff x="0" y="0"/>
          <a:chExt cx="0" cy="0"/>
        </a:xfrm>
      </p:grpSpPr>
      <p:grpSp>
        <p:nvGrpSpPr>
          <p:cNvPr id="29" name="Shape 29"/>
          <p:cNvGrpSpPr/>
          <p:nvPr/>
        </p:nvGrpSpPr>
        <p:grpSpPr>
          <a:xfrm>
            <a:off x="0" y="5204892"/>
            <a:ext cx="9144000" cy="1653233"/>
            <a:chOff x="0" y="3903669"/>
            <a:chExt cx="9144000" cy="1239924"/>
          </a:xfrm>
        </p:grpSpPr>
        <p:sp>
          <p:nvSpPr>
            <p:cNvPr id="30" name="Shape 30"/>
            <p:cNvSpPr/>
            <p:nvPr/>
          </p:nvSpPr>
          <p:spPr>
            <a:xfrm>
              <a:off x="8154895"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flipH="1">
              <a:off x="6181162" y="3903669"/>
              <a:ext cx="989099" cy="987899"/>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a:off x="7170274" y="3903669"/>
              <a:ext cx="989099" cy="987899"/>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rot="10800000">
              <a:off x="8154757" y="3903682"/>
              <a:ext cx="989099" cy="987899"/>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a:off x="0" y="4891594"/>
              <a:ext cx="9144000" cy="2519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35" name="Shape 35"/>
          <p:cNvSpPr txBox="1">
            <a:spLocks noGrp="1"/>
          </p:cNvSpPr>
          <p:nvPr>
            <p:ph type="title"/>
          </p:nvPr>
        </p:nvSpPr>
        <p:spPr>
          <a:xfrm>
            <a:off x="311700" y="546666"/>
            <a:ext cx="8520599" cy="8104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6" name="Shape 36"/>
          <p:cNvSpPr txBox="1">
            <a:spLocks noGrp="1"/>
          </p:cNvSpPr>
          <p:nvPr>
            <p:ph type="body" idx="1"/>
          </p:nvPr>
        </p:nvSpPr>
        <p:spPr>
          <a:xfrm>
            <a:off x="311700" y="1639833"/>
            <a:ext cx="8520599" cy="4452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60431" y="6201587"/>
            <a:ext cx="548699" cy="524799"/>
          </a:xfrm>
          <a:prstGeom prst="rect">
            <a:avLst/>
          </a:prstGeom>
          <a:noFill/>
          <a:ln>
            <a:noFill/>
          </a:ln>
        </p:spPr>
        <p:txBody>
          <a:bodyPr lIns="91425" tIns="91425" rIns="91425" bIns="91425" anchor="ctr" anchorCtr="0">
            <a:noAutofit/>
          </a:bodyPr>
          <a:lstStyle/>
          <a:p>
            <a:pPr lvl="0">
              <a:spcBef>
                <a:spcPts val="0"/>
              </a:spcBef>
              <a:buNone/>
            </a:pPr>
            <a:fld id="{00000000-1234-1234-1234-123412341234}"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1219200" y="838200"/>
            <a:ext cx="7467600" cy="441959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b="0" i="0" u="none" strike="noStrike" cap="none">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58" name="Shape 58"/>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9"/>
        <p:cNvGrpSpPr/>
        <p:nvPr/>
      </p:nvGrpSpPr>
      <p:grpSpPr>
        <a:xfrm>
          <a:off x="0" y="0"/>
          <a:ext cx="0" cy="0"/>
          <a:chOff x="0" y="0"/>
          <a:chExt cx="0" cy="0"/>
        </a:xfrm>
      </p:grpSpPr>
      <p:sp>
        <p:nvSpPr>
          <p:cNvPr id="60" name="Shape 60"/>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1" name="Shape 61"/>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64" name="Shape 64"/>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txBox="1">
            <a:spLocks noGrp="1"/>
          </p:cNvSpPr>
          <p:nvPr>
            <p:ph type="body" idx="1"/>
          </p:nvPr>
        </p:nvSpPr>
        <p:spPr>
          <a:xfrm rot="5400000">
            <a:off x="2743199" y="-685800"/>
            <a:ext cx="4419599" cy="7467600"/>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70" name="Shape 70"/>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219200" y="4624753"/>
            <a:ext cx="5486399" cy="404446"/>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323975" y="381000"/>
            <a:ext cx="5867400" cy="4081462"/>
          </a:xfrm>
          <a:prstGeom prst="rect">
            <a:avLst/>
          </a:prstGeom>
          <a:noFill/>
          <a:ln>
            <a:noFill/>
          </a:ln>
        </p:spPr>
        <p:txBody>
          <a:bodyPr lIns="91425" tIns="91425" rIns="91425" bIns="91425" anchor="t" anchorCtr="0"/>
          <a:lstStyle>
            <a:lvl1pPr marL="0" marR="0" lvl="0" indent="0" algn="l" rtl="0">
              <a:spcBef>
                <a:spcPts val="640"/>
              </a:spcBef>
              <a:buClr>
                <a:schemeClr val="dk2"/>
              </a:buClr>
              <a:buFont typeface="Arial"/>
              <a:buNone/>
              <a:defRPr sz="3200">
                <a:solidFill>
                  <a:schemeClr val="dk2"/>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Calibri"/>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219200" y="5029200"/>
            <a:ext cx="4038599" cy="1371599"/>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Calibri"/>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77" name="Shape 77"/>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5715000" y="395287"/>
            <a:ext cx="3008313" cy="1162049"/>
          </a:xfrm>
          <a:prstGeom prst="rect">
            <a:avLst/>
          </a:prstGeom>
          <a:noFill/>
          <a:ln>
            <a:noFill/>
          </a:ln>
        </p:spPr>
        <p:txBody>
          <a:bodyPr lIns="91425" tIns="91425" rIns="91425" bIns="91425" anchor="b" anchorCtr="0"/>
          <a:lstStyle>
            <a:lvl1pPr marL="0" marR="0" lvl="0" indent="0" algn="l" rtl="0">
              <a:spcBef>
                <a:spcPts val="0"/>
              </a:spcBef>
              <a:buClr>
                <a:srgbClr val="FF7605"/>
              </a:buClr>
              <a:buFont typeface="Calibri"/>
              <a:buNone/>
              <a:defRPr sz="2000" b="1" i="0" u="none" strike="noStrike" cap="none">
                <a:solidFill>
                  <a:srgbClr val="FF7605"/>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a:off x="5715000" y="1557337"/>
            <a:ext cx="3008313" cy="4386262"/>
          </a:xfrm>
          <a:prstGeom prst="rect">
            <a:avLst/>
          </a:prstGeom>
          <a:noFill/>
          <a:ln>
            <a:noFill/>
          </a:ln>
        </p:spPr>
        <p:txBody>
          <a:bodyPr lIns="91425" tIns="91425" rIns="91425" bIns="91425" anchor="t" anchorCtr="0"/>
          <a:lstStyle>
            <a:lvl1pPr marL="0" marR="0" lvl="0" indent="0" algn="l" rtl="0">
              <a:spcBef>
                <a:spcPts val="280"/>
              </a:spcBef>
              <a:buClr>
                <a:srgbClr val="9FACBA"/>
              </a:buClr>
              <a:buFont typeface="Arial"/>
              <a:buNone/>
              <a:defRPr sz="1400">
                <a:solidFill>
                  <a:srgbClr val="9FACBA"/>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Calibri"/>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body" idx="2"/>
          </p:nvPr>
        </p:nvSpPr>
        <p:spPr>
          <a:xfrm>
            <a:off x="914400" y="381000"/>
            <a:ext cx="4800600" cy="594359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84" name="Shape 84"/>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5"/>
        <p:cNvGrpSpPr/>
        <p:nvPr/>
      </p:nvGrpSpPr>
      <p:grpSpPr>
        <a:xfrm>
          <a:off x="0" y="0"/>
          <a:ext cx="0" cy="0"/>
          <a:chOff x="0" y="0"/>
          <a:chExt cx="0" cy="0"/>
        </a:xfrm>
      </p:grpSpPr>
      <p:sp>
        <p:nvSpPr>
          <p:cNvPr id="86" name="Shape 86"/>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88" name="Shape 88"/>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1" name="Shape 91"/>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93" name="Shape 93"/>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6" name="Shape 96"/>
          <p:cNvSpPr txBox="1">
            <a:spLocks noGrp="1"/>
          </p:cNvSpPr>
          <p:nvPr>
            <p:ph type="body" idx="1"/>
          </p:nvPr>
        </p:nvSpPr>
        <p:spPr>
          <a:xfrm>
            <a:off x="1219200" y="841248"/>
            <a:ext cx="3733800" cy="533399"/>
          </a:xfrm>
          <a:prstGeom prst="rect">
            <a:avLst/>
          </a:prstGeom>
          <a:noFill/>
          <a:ln>
            <a:noFill/>
          </a:ln>
        </p:spPr>
        <p:txBody>
          <a:bodyPr lIns="91425" tIns="91425" rIns="91425" bIns="91425" anchor="t" anchorCtr="0"/>
          <a:lstStyle>
            <a:lvl1pPr marL="0" marR="0" lvl="0" indent="0" algn="l" rtl="0">
              <a:spcBef>
                <a:spcPts val="360"/>
              </a:spcBef>
              <a:buClr>
                <a:schemeClr val="dk2"/>
              </a:buClr>
              <a:buFont typeface="Arial"/>
              <a:buNone/>
              <a:defRPr sz="1800" b="1">
                <a:solidFill>
                  <a:schemeClr val="dk2"/>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Calibri"/>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body" idx="2"/>
          </p:nvPr>
        </p:nvSpPr>
        <p:spPr>
          <a:xfrm>
            <a:off x="5105400" y="841248"/>
            <a:ext cx="3735267" cy="533399"/>
          </a:xfrm>
          <a:prstGeom prst="rect">
            <a:avLst/>
          </a:prstGeom>
          <a:noFill/>
          <a:ln>
            <a:noFill/>
          </a:ln>
        </p:spPr>
        <p:txBody>
          <a:bodyPr lIns="91425" tIns="91425" rIns="91425" bIns="91425" anchor="t" anchorCtr="0"/>
          <a:lstStyle>
            <a:lvl1pPr marL="0" marR="0" lvl="0" indent="0" algn="l" rtl="0">
              <a:spcBef>
                <a:spcPts val="360"/>
              </a:spcBef>
              <a:buClr>
                <a:schemeClr val="dk2"/>
              </a:buClr>
              <a:buFont typeface="Arial"/>
              <a:buNone/>
              <a:defRPr sz="1800" b="1">
                <a:solidFill>
                  <a:schemeClr val="dk2"/>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Calibri"/>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body" idx="3"/>
          </p:nvPr>
        </p:nvSpPr>
        <p:spPr>
          <a:xfrm>
            <a:off x="1216151" y="1380744"/>
            <a:ext cx="3730752" cy="384047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99" name="Shape 99"/>
          <p:cNvSpPr txBox="1">
            <a:spLocks noGrp="1"/>
          </p:cNvSpPr>
          <p:nvPr>
            <p:ph type="body" idx="4"/>
          </p:nvPr>
        </p:nvSpPr>
        <p:spPr>
          <a:xfrm>
            <a:off x="5102351" y="1380742"/>
            <a:ext cx="3730752" cy="384047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00" name="Shape 100"/>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102" name="Shape 102"/>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05" name="Shape 105"/>
          <p:cNvSpPr txBox="1">
            <a:spLocks noGrp="1"/>
          </p:cNvSpPr>
          <p:nvPr>
            <p:ph type="body" idx="1"/>
          </p:nvPr>
        </p:nvSpPr>
        <p:spPr>
          <a:xfrm>
            <a:off x="1216151" y="841248"/>
            <a:ext cx="3730752" cy="438911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2"/>
          </p:nvPr>
        </p:nvSpPr>
        <p:spPr>
          <a:xfrm>
            <a:off x="5102351" y="841248"/>
            <a:ext cx="3730752" cy="438911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109" name="Shape 109"/>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1219199" y="4484080"/>
            <a:ext cx="7239001" cy="762000"/>
          </a:xfrm>
          <a:prstGeom prst="rect">
            <a:avLst/>
          </a:prstGeom>
          <a:noFill/>
          <a:ln>
            <a:noFill/>
          </a:ln>
        </p:spPr>
        <p:txBody>
          <a:bodyPr lIns="91425" tIns="91425" rIns="91425" bIns="91425" anchor="b" anchorCtr="0"/>
          <a:lstStyle>
            <a:lvl1pPr marL="0" marR="0" lvl="0" indent="0" algn="l" rtl="0">
              <a:spcBef>
                <a:spcPts val="400"/>
              </a:spcBef>
              <a:buClr>
                <a:schemeClr val="dk1"/>
              </a:buClr>
              <a:buFont typeface="Arial"/>
              <a:buNone/>
              <a:defRPr sz="2000">
                <a:solidFill>
                  <a:schemeClr val="dk1"/>
                </a:solidFill>
                <a:latin typeface="Calibri"/>
                <a:ea typeface="Calibri"/>
                <a:cs typeface="Calibri"/>
                <a:sym typeface="Calibri"/>
              </a:defRPr>
            </a:lvl1pPr>
            <a:lvl2pPr marL="457200" marR="0" lvl="1" indent="0" algn="l" rtl="0">
              <a:spcBef>
                <a:spcPts val="360"/>
              </a:spcBef>
              <a:buClr>
                <a:srgbClr val="949AA0"/>
              </a:buClr>
              <a:buFont typeface="Arial"/>
              <a:buNone/>
              <a:defRPr sz="1800" b="0" i="0" u="none" strike="noStrike" cap="none">
                <a:solidFill>
                  <a:srgbClr val="949AA0"/>
                </a:solidFill>
                <a:latin typeface="Calibri"/>
                <a:ea typeface="Calibri"/>
                <a:cs typeface="Calibri"/>
                <a:sym typeface="Calibri"/>
              </a:defRPr>
            </a:lvl2pPr>
            <a:lvl3pPr marL="914400" marR="0" lvl="2" indent="0" algn="l" rtl="0">
              <a:spcBef>
                <a:spcPts val="320"/>
              </a:spcBef>
              <a:buClr>
                <a:srgbClr val="949AA0"/>
              </a:buClr>
              <a:buFont typeface="Calibri"/>
              <a:buNone/>
              <a:defRPr sz="1600" b="0" i="0" u="none" strike="noStrike" cap="none">
                <a:solidFill>
                  <a:srgbClr val="949AA0"/>
                </a:solidFill>
                <a:latin typeface="Calibri"/>
                <a:ea typeface="Calibri"/>
                <a:cs typeface="Calibri"/>
                <a:sym typeface="Calibri"/>
              </a:defRPr>
            </a:lvl3pPr>
            <a:lvl4pPr marL="1371600" marR="0" lvl="3" indent="0" algn="l" rtl="0">
              <a:spcBef>
                <a:spcPts val="280"/>
              </a:spcBef>
              <a:buClr>
                <a:srgbClr val="949AA0"/>
              </a:buClr>
              <a:buFont typeface="Arial"/>
              <a:buNone/>
              <a:defRPr sz="1400" b="0" i="0" u="none" strike="noStrike" cap="none">
                <a:solidFill>
                  <a:srgbClr val="949AA0"/>
                </a:solidFill>
                <a:latin typeface="Calibri"/>
                <a:ea typeface="Calibri"/>
                <a:cs typeface="Calibri"/>
                <a:sym typeface="Calibri"/>
              </a:defRPr>
            </a:lvl4pPr>
            <a:lvl5pPr marL="1828800" marR="0" lvl="4" indent="0" algn="l" rtl="0">
              <a:spcBef>
                <a:spcPts val="280"/>
              </a:spcBef>
              <a:buClr>
                <a:srgbClr val="949AA0"/>
              </a:buClr>
              <a:buFont typeface="Arial"/>
              <a:buNone/>
              <a:defRPr sz="1400" b="0" i="0" u="none" strike="noStrike" cap="none">
                <a:solidFill>
                  <a:srgbClr val="949AA0"/>
                </a:solidFill>
                <a:latin typeface="Calibri"/>
                <a:ea typeface="Calibri"/>
                <a:cs typeface="Calibri"/>
                <a:sym typeface="Calibri"/>
              </a:defRPr>
            </a:lvl5pPr>
            <a:lvl6pPr marL="2286000" marR="0" lvl="5" indent="0" algn="l" rtl="0">
              <a:spcBef>
                <a:spcPts val="280"/>
              </a:spcBef>
              <a:buClr>
                <a:schemeClr val="dk1"/>
              </a:buClr>
              <a:buFont typeface="Calibri"/>
              <a:buNone/>
              <a:defRPr sz="1400" b="0" i="0" u="none" strike="noStrike" cap="none">
                <a:solidFill>
                  <a:srgbClr val="949AA0"/>
                </a:solidFill>
                <a:latin typeface="Calibri"/>
                <a:ea typeface="Calibri"/>
                <a:cs typeface="Calibri"/>
                <a:sym typeface="Calibri"/>
              </a:defRPr>
            </a:lvl6pPr>
            <a:lvl7pPr marL="2743200" marR="0" lvl="6" indent="0" algn="l" rtl="0">
              <a:spcBef>
                <a:spcPts val="280"/>
              </a:spcBef>
              <a:buClr>
                <a:srgbClr val="949AA0"/>
              </a:buClr>
              <a:buFont typeface="Calibri"/>
              <a:buNone/>
              <a:defRPr sz="1400" b="0" i="0" u="none" strike="noStrike" cap="none">
                <a:solidFill>
                  <a:srgbClr val="949AA0"/>
                </a:solidFill>
                <a:latin typeface="Calibri"/>
                <a:ea typeface="Calibri"/>
                <a:cs typeface="Calibri"/>
                <a:sym typeface="Calibri"/>
              </a:defRPr>
            </a:lvl7pPr>
            <a:lvl8pPr marL="3200400" marR="0" lvl="7" indent="0" algn="l" rtl="0">
              <a:spcBef>
                <a:spcPts val="280"/>
              </a:spcBef>
              <a:buClr>
                <a:schemeClr val="dk1"/>
              </a:buClr>
              <a:buFont typeface="Calibri"/>
              <a:buNone/>
              <a:defRPr sz="1400" b="0" i="0" u="none" strike="noStrike" cap="none">
                <a:solidFill>
                  <a:srgbClr val="949AA0"/>
                </a:solidFill>
                <a:latin typeface="Calibri"/>
                <a:ea typeface="Calibri"/>
                <a:cs typeface="Calibri"/>
                <a:sym typeface="Calibri"/>
              </a:defRPr>
            </a:lvl8pPr>
            <a:lvl9pPr marL="3657600" marR="0" lvl="8" indent="0" algn="l" rtl="0">
              <a:spcBef>
                <a:spcPts val="280"/>
              </a:spcBef>
              <a:buClr>
                <a:schemeClr val="dk1"/>
              </a:buClr>
              <a:buFont typeface="Calibri"/>
              <a:buNone/>
              <a:defRPr sz="1400" b="0" i="0" u="none" strike="noStrike" cap="none">
                <a:solidFill>
                  <a:srgbClr val="949AA0"/>
                </a:solidFill>
                <a:latin typeface="Calibri"/>
                <a:ea typeface="Calibri"/>
                <a:cs typeface="Calibri"/>
                <a:sym typeface="Calibri"/>
              </a:defRPr>
            </a:lvl9pPr>
          </a:lstStyle>
          <a:p>
            <a:endParaRPr/>
          </a:p>
        </p:txBody>
      </p:sp>
      <p:sp>
        <p:nvSpPr>
          <p:cNvPr id="112" name="Shape 112"/>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3" name="Shape 113"/>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115" name="Shape 115"/>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1.jp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2.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5"/>
        <p:cNvGrpSpPr/>
        <p:nvPr/>
      </p:nvGrpSpPr>
      <p:grpSpPr>
        <a:xfrm>
          <a:off x="0" y="0"/>
          <a:ext cx="0" cy="0"/>
          <a:chOff x="0" y="0"/>
          <a:chExt cx="0" cy="0"/>
        </a:xfrm>
      </p:grpSpPr>
      <p:pic>
        <p:nvPicPr>
          <p:cNvPr id="6" name="Shape 6"/>
          <p:cNvPicPr preferRelativeResize="0"/>
          <p:nvPr/>
        </p:nvPicPr>
        <p:blipFill rotWithShape="1">
          <a:blip r:embed="rId6">
            <a:alphaModFix/>
          </a:blip>
          <a:srcRect/>
          <a:stretch/>
        </p:blipFill>
        <p:spPr>
          <a:xfrm>
            <a:off x="7467600" y="207962"/>
            <a:ext cx="658812" cy="431799"/>
          </a:xfrm>
          <a:prstGeom prst="rect">
            <a:avLst/>
          </a:prstGeom>
          <a:noFill/>
          <a:ln>
            <a:noFill/>
          </a:ln>
        </p:spPr>
      </p:pic>
      <p:sp>
        <p:nvSpPr>
          <p:cNvPr id="7" name="Shape 7"/>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 name="Shape 8"/>
          <p:cNvSpPr txBox="1">
            <a:spLocks noGrp="1"/>
          </p:cNvSpPr>
          <p:nvPr>
            <p:ph type="body" idx="1"/>
          </p:nvPr>
        </p:nvSpPr>
        <p:spPr>
          <a:xfrm>
            <a:off x="1219200" y="838200"/>
            <a:ext cx="7467600" cy="441959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b="0" i="0" u="none" strike="noStrike" cap="none">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grpSp>
        <p:nvGrpSpPr>
          <p:cNvPr id="11" name="Shape 11"/>
          <p:cNvGrpSpPr/>
          <p:nvPr/>
        </p:nvGrpSpPr>
        <p:grpSpPr>
          <a:xfrm>
            <a:off x="0" y="0"/>
            <a:ext cx="752400" cy="6858000"/>
            <a:chOff x="0" y="0"/>
            <a:chExt cx="752400" cy="6858000"/>
          </a:xfrm>
        </p:grpSpPr>
        <p:pic>
          <p:nvPicPr>
            <p:cNvPr id="12" name="Shape 12"/>
            <p:cNvPicPr preferRelativeResize="0"/>
            <p:nvPr/>
          </p:nvPicPr>
          <p:blipFill rotWithShape="1">
            <a:blip r:embed="rId7">
              <a:alphaModFix/>
            </a:blip>
            <a:srcRect/>
            <a:stretch/>
          </p:blipFill>
          <p:spPr>
            <a:xfrm>
              <a:off x="0" y="0"/>
              <a:ext cx="749399" cy="6858000"/>
            </a:xfrm>
            <a:prstGeom prst="rect">
              <a:avLst/>
            </a:prstGeom>
            <a:noFill/>
            <a:ln>
              <a:noFill/>
            </a:ln>
          </p:spPr>
        </p:pic>
        <p:sp>
          <p:nvSpPr>
            <p:cNvPr id="13" name="Shape 13"/>
            <p:cNvSpPr txBox="1"/>
            <p:nvPr/>
          </p:nvSpPr>
          <p:spPr>
            <a:xfrm>
              <a:off x="0" y="0"/>
              <a:ext cx="752400" cy="6858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14" name="Shape 14"/>
          <p:cNvSpPr txBox="1"/>
          <p:nvPr/>
        </p:nvSpPr>
        <p:spPr>
          <a:xfrm>
            <a:off x="847525" y="78925"/>
            <a:ext cx="6775799" cy="431700"/>
          </a:xfrm>
          <a:prstGeom prst="rect">
            <a:avLst/>
          </a:prstGeom>
          <a:noFill/>
          <a:ln>
            <a:noFill/>
          </a:ln>
        </p:spPr>
        <p:txBody>
          <a:bodyPr lIns="91425" tIns="91425" rIns="91425" bIns="91425" anchor="t" anchorCtr="0">
            <a:noAutofit/>
          </a:bodyPr>
          <a:lstStyle/>
          <a:p>
            <a:pPr lvl="0" rtl="0">
              <a:spcBef>
                <a:spcPts val="0"/>
              </a:spcBef>
              <a:buNone/>
            </a:pPr>
            <a:r>
              <a:rPr lang="en-US" b="1">
                <a:latin typeface="Calibri"/>
                <a:ea typeface="Calibri"/>
                <a:cs typeface="Calibri"/>
                <a:sym typeface="Calibri"/>
              </a:rPr>
              <a:t>Obj (Standard 8.2.1):  Evaluate the Importance of the Magna Carta.</a:t>
            </a:r>
          </a:p>
        </p:txBody>
      </p:sp>
      <p:sp>
        <p:nvSpPr>
          <p:cNvPr id="15" name="Shape 15"/>
          <p:cNvSpPr txBox="1"/>
          <p:nvPr/>
        </p:nvSpPr>
        <p:spPr>
          <a:xfrm>
            <a:off x="8056225" y="124225"/>
            <a:ext cx="964500" cy="341100"/>
          </a:xfrm>
          <a:prstGeom prst="rect">
            <a:avLst/>
          </a:prstGeom>
          <a:noFill/>
          <a:ln>
            <a:noFill/>
          </a:ln>
        </p:spPr>
        <p:txBody>
          <a:bodyPr lIns="91425" tIns="91425" rIns="91425" bIns="91425" anchor="t" anchorCtr="0">
            <a:noAutofit/>
          </a:bodyPr>
          <a:lstStyle/>
          <a:p>
            <a:pPr lvl="0">
              <a:spcBef>
                <a:spcPts val="0"/>
              </a:spcBef>
              <a:buNone/>
            </a:pPr>
            <a:r>
              <a:rPr lang="en-US" b="1"/>
              <a:t>10/12/16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2">
            <a:alphaModFix/>
          </a:blip>
          <a:stretch>
            <a:fillRect/>
          </a:stretch>
        </a:blipFill>
        <a:effectLst/>
      </p:bgPr>
    </p:bg>
    <p:spTree>
      <p:nvGrpSpPr>
        <p:cNvPr id="1" name="Shape 38"/>
        <p:cNvGrpSpPr/>
        <p:nvPr/>
      </p:nvGrpSpPr>
      <p:grpSpPr>
        <a:xfrm>
          <a:off x="0" y="0"/>
          <a:ext cx="0" cy="0"/>
          <a:chOff x="0" y="0"/>
          <a:chExt cx="0" cy="0"/>
        </a:xfrm>
      </p:grpSpPr>
      <p:grpSp>
        <p:nvGrpSpPr>
          <p:cNvPr id="39" name="Shape 39"/>
          <p:cNvGrpSpPr/>
          <p:nvPr/>
        </p:nvGrpSpPr>
        <p:grpSpPr>
          <a:xfrm>
            <a:off x="0" y="0"/>
            <a:ext cx="231775" cy="6858000"/>
            <a:chOff x="0" y="0"/>
            <a:chExt cx="231775" cy="6858000"/>
          </a:xfrm>
        </p:grpSpPr>
        <p:pic>
          <p:nvPicPr>
            <p:cNvPr id="40" name="Shape 40"/>
            <p:cNvPicPr preferRelativeResize="0"/>
            <p:nvPr/>
          </p:nvPicPr>
          <p:blipFill rotWithShape="1">
            <a:blip r:embed="rId13">
              <a:alphaModFix/>
            </a:blip>
            <a:srcRect/>
            <a:stretch/>
          </p:blipFill>
          <p:spPr>
            <a:xfrm>
              <a:off x="0" y="0"/>
              <a:ext cx="231775" cy="6858000"/>
            </a:xfrm>
            <a:prstGeom prst="rect">
              <a:avLst/>
            </a:prstGeom>
            <a:noFill/>
            <a:ln>
              <a:noFill/>
            </a:ln>
          </p:spPr>
        </p:pic>
        <p:sp>
          <p:nvSpPr>
            <p:cNvPr id="41" name="Shape 41"/>
            <p:cNvSpPr txBox="1"/>
            <p:nvPr/>
          </p:nvSpPr>
          <p:spPr>
            <a:xfrm>
              <a:off x="0" y="0"/>
              <a:ext cx="228600" cy="6858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grpSp>
        <p:nvGrpSpPr>
          <p:cNvPr id="42" name="Shape 42"/>
          <p:cNvGrpSpPr/>
          <p:nvPr/>
        </p:nvGrpSpPr>
        <p:grpSpPr>
          <a:xfrm>
            <a:off x="0" y="0"/>
            <a:ext cx="231775" cy="6858000"/>
            <a:chOff x="0" y="0"/>
            <a:chExt cx="231775" cy="6858000"/>
          </a:xfrm>
        </p:grpSpPr>
        <p:pic>
          <p:nvPicPr>
            <p:cNvPr id="43" name="Shape 43"/>
            <p:cNvPicPr preferRelativeResize="0"/>
            <p:nvPr/>
          </p:nvPicPr>
          <p:blipFill rotWithShape="1">
            <a:blip r:embed="rId14">
              <a:alphaModFix/>
            </a:blip>
            <a:srcRect/>
            <a:stretch/>
          </p:blipFill>
          <p:spPr>
            <a:xfrm>
              <a:off x="0" y="0"/>
              <a:ext cx="231775" cy="6858000"/>
            </a:xfrm>
            <a:prstGeom prst="rect">
              <a:avLst/>
            </a:prstGeom>
            <a:noFill/>
            <a:ln>
              <a:noFill/>
            </a:ln>
          </p:spPr>
        </p:pic>
        <p:sp>
          <p:nvSpPr>
            <p:cNvPr id="44" name="Shape 44"/>
            <p:cNvSpPr txBox="1"/>
            <p:nvPr/>
          </p:nvSpPr>
          <p:spPr>
            <a:xfrm>
              <a:off x="0" y="0"/>
              <a:ext cx="228600" cy="6858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45" name="Shape 45"/>
          <p:cNvSpPr txBox="1">
            <a:spLocks noGrp="1"/>
          </p:cNvSpPr>
          <p:nvPr>
            <p:ph type="title"/>
          </p:nvPr>
        </p:nvSpPr>
        <p:spPr>
          <a:xfrm>
            <a:off x="1219200" y="5257800"/>
            <a:ext cx="7239000" cy="1143000"/>
          </a:xfrm>
          <a:prstGeom prst="rect">
            <a:avLst/>
          </a:prstGeom>
          <a:noFill/>
          <a:ln>
            <a:noFill/>
          </a:ln>
        </p:spPr>
        <p:txBody>
          <a:bodyPr lIns="91425" tIns="91425" rIns="91425" bIns="91425" anchor="b" anchorCtr="0"/>
          <a:lstStyle>
            <a:lvl1pPr marL="0" marR="0" lvl="0" indent="0" algn="l" rtl="0">
              <a:spcBef>
                <a:spcPts val="0"/>
              </a:spcBef>
              <a:buClr>
                <a:schemeClr val="lt1"/>
              </a:buClr>
              <a:buFont typeface="Calibri"/>
              <a:buNone/>
              <a:defRPr sz="7200" b="1" i="0" u="none" strike="noStrike" cap="none">
                <a:solidFill>
                  <a:schemeClr val="lt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body" idx="1"/>
          </p:nvPr>
        </p:nvSpPr>
        <p:spPr>
          <a:xfrm>
            <a:off x="1219200" y="838200"/>
            <a:ext cx="7467600" cy="4419599"/>
          </a:xfrm>
          <a:prstGeom prst="rect">
            <a:avLst/>
          </a:prstGeom>
          <a:noFill/>
          <a:ln>
            <a:noFill/>
          </a:ln>
        </p:spPr>
        <p:txBody>
          <a:bodyPr lIns="91425" tIns="91425" rIns="91425" bIns="91425" anchor="t" anchorCtr="0"/>
          <a:lstStyle>
            <a:lvl1pPr marL="342900" marR="0" lvl="0" indent="-165100" algn="l" rtl="0">
              <a:spcBef>
                <a:spcPts val="560"/>
              </a:spcBef>
              <a:buClr>
                <a:schemeClr val="dk2"/>
              </a:buClr>
              <a:buSzPct val="100000"/>
              <a:buFont typeface="Arial"/>
              <a:buChar char="»"/>
              <a:defRPr sz="2800" b="0" i="0" u="none" strike="noStrike" cap="none">
                <a:solidFill>
                  <a:schemeClr val="dk2"/>
                </a:solidFill>
                <a:latin typeface="Calibri"/>
                <a:ea typeface="Calibri"/>
                <a:cs typeface="Calibri"/>
                <a:sym typeface="Calibri"/>
              </a:defRPr>
            </a:lvl1pPr>
            <a:lvl2pPr marL="742950" marR="0" lvl="1" indent="-1714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Calibri"/>
              <a:buChar char="&gt;"/>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1258887" y="6553200"/>
            <a:ext cx="7162799"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8686800" y="5740400"/>
            <a:ext cx="381000" cy="36512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A79D99"/>
              </a:buClr>
              <a:buSzPct val="25000"/>
              <a:buFont typeface="Calibri"/>
              <a:buNone/>
            </a:pPr>
            <a:fld id="{00000000-1234-1234-1234-123412341234}" type="slidenum">
              <a:rPr lang="en-US" sz="1200" b="0" i="0" u="none">
                <a:solidFill>
                  <a:srgbClr val="A79D99"/>
                </a:solidFill>
                <a:latin typeface="Calibri"/>
                <a:ea typeface="Calibri"/>
                <a:cs typeface="Calibri"/>
                <a:sym typeface="Calibri"/>
              </a:rPr>
              <a:t>‹#›</a:t>
            </a:fld>
            <a:endParaRPr lang="en-US" sz="1200" b="0" i="0" u="none">
              <a:solidFill>
                <a:srgbClr val="A79D99"/>
              </a:solidFill>
              <a:latin typeface="Calibri"/>
              <a:ea typeface="Calibri"/>
              <a:cs typeface="Calibri"/>
              <a:sym typeface="Calibri"/>
            </a:endParaRPr>
          </a:p>
        </p:txBody>
      </p:sp>
      <p:sp>
        <p:nvSpPr>
          <p:cNvPr id="49" name="Shape 49"/>
          <p:cNvSpPr/>
          <p:nvPr/>
        </p:nvSpPr>
        <p:spPr>
          <a:xfrm>
            <a:off x="8453436" y="5715000"/>
            <a:ext cx="242886" cy="431799"/>
          </a:xfrm>
          <a:custGeom>
            <a:avLst/>
            <a:gdLst/>
            <a:ahLst/>
            <a:cxnLst/>
            <a:rect l="0" t="0" r="0" b="0"/>
            <a:pathLst>
              <a:path w="120000" h="120000" extrusionOk="0">
                <a:moveTo>
                  <a:pt x="48627" y="0"/>
                </a:moveTo>
                <a:lnTo>
                  <a:pt x="0" y="0"/>
                </a:lnTo>
                <a:lnTo>
                  <a:pt x="69803" y="60000"/>
                </a:lnTo>
                <a:lnTo>
                  <a:pt x="69803" y="60000"/>
                </a:lnTo>
                <a:lnTo>
                  <a:pt x="0" y="120000"/>
                </a:lnTo>
                <a:lnTo>
                  <a:pt x="48627" y="120000"/>
                </a:lnTo>
                <a:lnTo>
                  <a:pt x="120000" y="60000"/>
                </a:lnTo>
                <a:lnTo>
                  <a:pt x="48627" y="0"/>
                </a:lnTo>
                <a:close/>
              </a:path>
            </a:pathLst>
          </a:custGeom>
          <a:solidFill>
            <a:srgbClr val="A79D99"/>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50" name="Shape 50"/>
          <p:cNvSpPr txBox="1">
            <a:spLocks noGrp="1"/>
          </p:cNvSpPr>
          <p:nvPr>
            <p:ph type="dt" idx="10"/>
          </p:nvPr>
        </p:nvSpPr>
        <p:spPr>
          <a:xfrm rot="-5400000">
            <a:off x="-1198561" y="4821237"/>
            <a:ext cx="2625724" cy="228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p:nvPr/>
        </p:nvSpPr>
        <p:spPr>
          <a:xfrm>
            <a:off x="8056225" y="124225"/>
            <a:ext cx="964500" cy="341100"/>
          </a:xfrm>
          <a:prstGeom prst="rect">
            <a:avLst/>
          </a:prstGeom>
          <a:noFill/>
          <a:ln>
            <a:noFill/>
          </a:ln>
        </p:spPr>
        <p:txBody>
          <a:bodyPr lIns="91425" tIns="91425" rIns="91425" bIns="91425" anchor="t" anchorCtr="0">
            <a:noAutofit/>
          </a:bodyPr>
          <a:lstStyle/>
          <a:p>
            <a:pPr lvl="0" rtl="0">
              <a:spcBef>
                <a:spcPts val="0"/>
              </a:spcBef>
              <a:buNone/>
            </a:pPr>
            <a:r>
              <a:rPr lang="en-US" b="1"/>
              <a:t>2/22/16</a:t>
            </a:r>
          </a:p>
        </p:txBody>
      </p:sp>
      <p:sp>
        <p:nvSpPr>
          <p:cNvPr id="52" name="Shape 52"/>
          <p:cNvSpPr txBox="1"/>
          <p:nvPr/>
        </p:nvSpPr>
        <p:spPr>
          <a:xfrm>
            <a:off x="228600" y="0"/>
            <a:ext cx="7588799" cy="365099"/>
          </a:xfrm>
          <a:prstGeom prst="rect">
            <a:avLst/>
          </a:prstGeom>
          <a:noFill/>
          <a:ln>
            <a:noFill/>
          </a:ln>
        </p:spPr>
        <p:txBody>
          <a:bodyPr lIns="91425" tIns="91425" rIns="91425" bIns="91425" anchor="ctr" anchorCtr="0">
            <a:noAutofit/>
          </a:bodyPr>
          <a:lstStyle/>
          <a:p>
            <a:pPr lvl="0" rtl="0">
              <a:spcBef>
                <a:spcPts val="0"/>
              </a:spcBef>
              <a:buNone/>
            </a:pPr>
            <a:r>
              <a:rPr lang="en-US" b="1">
                <a:latin typeface="Calibri"/>
                <a:ea typeface="Calibri"/>
                <a:cs typeface="Calibri"/>
                <a:sym typeface="Calibri"/>
              </a:rPr>
              <a:t>Obj (Standard 8.2.1):  Evaluate the importance of the Magna Carta.</a:t>
            </a: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http://youtube.com/v/7xo4tUMdAMw"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1436800" y="3237226"/>
            <a:ext cx="6673800" cy="1920899"/>
          </a:xfrm>
          <a:prstGeom prst="rect">
            <a:avLst/>
          </a:prstGeom>
          <a:noFill/>
          <a:ln>
            <a:noFill/>
          </a:ln>
        </p:spPr>
        <p:txBody>
          <a:bodyPr lIns="45700" tIns="0" rIns="45700" bIns="0" anchor="t" anchorCtr="0">
            <a:noAutofit/>
          </a:bodyPr>
          <a:lstStyle/>
          <a:p>
            <a:pPr marL="0" marR="0" lvl="0" indent="0" algn="ctr" rtl="0">
              <a:lnSpc>
                <a:spcPct val="100000"/>
              </a:lnSpc>
              <a:spcBef>
                <a:spcPts val="0"/>
              </a:spcBef>
              <a:spcAft>
                <a:spcPts val="0"/>
              </a:spcAft>
              <a:buClr>
                <a:srgbClr val="FEF7F0"/>
              </a:buClr>
              <a:buSzPct val="25000"/>
              <a:buFont typeface="Trebuchet MS"/>
              <a:buNone/>
            </a:pPr>
            <a:r>
              <a:rPr lang="en-US" sz="3780" b="1" i="0" u="none" strike="noStrike" cap="none">
                <a:solidFill>
                  <a:schemeClr val="accent6"/>
                </a:solidFill>
                <a:latin typeface="Trebuchet MS"/>
                <a:ea typeface="Trebuchet MS"/>
                <a:cs typeface="Trebuchet MS"/>
                <a:sym typeface="Trebuchet MS"/>
              </a:rPr>
              <a:t>COME IN QUIETLY</a:t>
            </a:r>
            <a:r>
              <a:rPr lang="en-US" sz="3780" b="1" i="0" u="none" strike="noStrike" cap="none">
                <a:solidFill>
                  <a:srgbClr val="FEF7F0"/>
                </a:solidFill>
                <a:latin typeface="Trebuchet MS"/>
                <a:ea typeface="Trebuchet MS"/>
                <a:cs typeface="Trebuchet MS"/>
                <a:sym typeface="Trebuchet MS"/>
              </a:rPr>
              <a:t/>
            </a:r>
            <a:br>
              <a:rPr lang="en-US" sz="3780" b="1" i="0" u="none" strike="noStrike" cap="none">
                <a:solidFill>
                  <a:srgbClr val="FEF7F0"/>
                </a:solidFill>
                <a:latin typeface="Trebuchet MS"/>
                <a:ea typeface="Trebuchet MS"/>
                <a:cs typeface="Trebuchet MS"/>
                <a:sym typeface="Trebuchet MS"/>
              </a:rPr>
            </a:br>
            <a:r>
              <a:rPr lang="en-US" sz="3780" b="1" i="0" u="none" strike="noStrike" cap="none">
                <a:solidFill>
                  <a:srgbClr val="FF0000"/>
                </a:solidFill>
                <a:latin typeface="Trebuchet MS"/>
                <a:ea typeface="Trebuchet MS"/>
                <a:cs typeface="Trebuchet MS"/>
                <a:sym typeface="Trebuchet MS"/>
              </a:rPr>
              <a:t>HAVE ALL SUPPLIES READY WHEN THE BELL RINGS.</a:t>
            </a:r>
          </a:p>
        </p:txBody>
      </p:sp>
      <p:sp>
        <p:nvSpPr>
          <p:cNvPr id="121" name="Shape 121"/>
          <p:cNvSpPr txBox="1">
            <a:spLocks noGrp="1"/>
          </p:cNvSpPr>
          <p:nvPr>
            <p:ph type="body" idx="1"/>
          </p:nvPr>
        </p:nvSpPr>
        <p:spPr>
          <a:xfrm>
            <a:off x="1682700" y="866650"/>
            <a:ext cx="6075599" cy="1920899"/>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chemeClr val="dk2"/>
              </a:buClr>
              <a:buSzPct val="25000"/>
              <a:buFont typeface="Noto Sans Symbols"/>
              <a:buNone/>
            </a:pPr>
            <a:r>
              <a:rPr lang="en-US" sz="3600" b="1" i="0" u="none" strike="noStrike" cap="none">
                <a:solidFill>
                  <a:schemeClr val="dk1"/>
                </a:solidFill>
                <a:latin typeface="Trebuchet MS"/>
                <a:ea typeface="Trebuchet MS"/>
                <a:cs typeface="Trebuchet MS"/>
                <a:sym typeface="Trebuchet MS"/>
              </a:rPr>
              <a:t>Take out </a:t>
            </a:r>
            <a:r>
              <a:rPr lang="en-US" sz="3600" b="1"/>
              <a:t>a </a:t>
            </a:r>
            <a:r>
              <a:rPr lang="en-US" sz="3600" b="1" i="0" u="none" strike="noStrike" cap="none">
                <a:solidFill>
                  <a:schemeClr val="dk1"/>
                </a:solidFill>
                <a:latin typeface="Trebuchet MS"/>
                <a:ea typeface="Trebuchet MS"/>
                <a:cs typeface="Trebuchet MS"/>
                <a:sym typeface="Trebuchet MS"/>
              </a:rPr>
              <a:t>pen or pencil</a:t>
            </a:r>
            <a:r>
              <a:rPr lang="en-US" sz="3600" b="1"/>
              <a:t> and binder paper.</a:t>
            </a:r>
          </a:p>
          <a:p>
            <a:pPr marL="0" marR="0" lvl="0" indent="0" algn="ctr" rtl="0">
              <a:lnSpc>
                <a:spcPct val="100000"/>
              </a:lnSpc>
              <a:spcBef>
                <a:spcPts val="0"/>
              </a:spcBef>
              <a:spcAft>
                <a:spcPts val="0"/>
              </a:spcAft>
              <a:buClr>
                <a:schemeClr val="dk2"/>
              </a:buClr>
              <a:buSzPct val="25000"/>
              <a:buFont typeface="Noto Sans Symbols"/>
              <a:buNone/>
            </a:pPr>
            <a:endParaRPr sz="36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ctrTitle"/>
          </p:nvPr>
        </p:nvSpPr>
        <p:spPr>
          <a:xfrm>
            <a:off x="702025" y="797800"/>
            <a:ext cx="7582800" cy="1167899"/>
          </a:xfrm>
          <a:prstGeom prst="rect">
            <a:avLst/>
          </a:prstGeom>
        </p:spPr>
        <p:txBody>
          <a:bodyPr lIns="91425" tIns="91425" rIns="91425" bIns="91425" anchor="b" anchorCtr="0">
            <a:noAutofit/>
          </a:bodyPr>
          <a:lstStyle/>
          <a:p>
            <a:pPr lvl="0" rtl="0">
              <a:spcBef>
                <a:spcPts val="0"/>
              </a:spcBef>
              <a:buNone/>
            </a:pPr>
            <a:r>
              <a:rPr lang="en-US" sz="3600">
                <a:solidFill>
                  <a:srgbClr val="000000"/>
                </a:solidFill>
              </a:rPr>
              <a:t>Objective:  </a:t>
            </a:r>
          </a:p>
          <a:p>
            <a:pPr lvl="0">
              <a:spcBef>
                <a:spcPts val="0"/>
              </a:spcBef>
              <a:buNone/>
            </a:pPr>
            <a:r>
              <a:rPr lang="en-US" sz="3000">
                <a:solidFill>
                  <a:srgbClr val="FF0000"/>
                </a:solidFill>
              </a:rPr>
              <a:t>Evaluate the importance of the Magna Carta.</a:t>
            </a:r>
          </a:p>
        </p:txBody>
      </p:sp>
      <p:sp>
        <p:nvSpPr>
          <p:cNvPr id="127" name="Shape 127"/>
          <p:cNvSpPr txBox="1">
            <a:spLocks noGrp="1"/>
          </p:cNvSpPr>
          <p:nvPr>
            <p:ph type="subTitle" idx="1"/>
          </p:nvPr>
        </p:nvSpPr>
        <p:spPr>
          <a:xfrm>
            <a:off x="907225" y="3972450"/>
            <a:ext cx="7775700" cy="2485200"/>
          </a:xfrm>
          <a:prstGeom prst="rect">
            <a:avLst/>
          </a:prstGeom>
        </p:spPr>
        <p:txBody>
          <a:bodyPr lIns="91425" tIns="91425" rIns="91425" bIns="91425" anchor="t" anchorCtr="0">
            <a:noAutofit/>
          </a:bodyPr>
          <a:lstStyle/>
          <a:p>
            <a:pPr lvl="0" algn="l" rtl="0">
              <a:spcBef>
                <a:spcPts val="0"/>
              </a:spcBef>
              <a:buNone/>
            </a:pPr>
            <a:r>
              <a:rPr lang="en-US" sz="1400" b="1">
                <a:solidFill>
                  <a:srgbClr val="000000"/>
                </a:solidFill>
              </a:rPr>
              <a:t>Standard 8.1.4:  Describe the nation’s blend of civic republicanism, classical liberal principles, and English parliamentary traditions.</a:t>
            </a:r>
          </a:p>
          <a:p>
            <a:pPr lvl="0" algn="l" rtl="0">
              <a:spcBef>
                <a:spcPts val="0"/>
              </a:spcBef>
              <a:buNone/>
            </a:pPr>
            <a:r>
              <a:rPr lang="en-US" sz="1400" b="1">
                <a:solidFill>
                  <a:srgbClr val="000000"/>
                </a:solidFill>
              </a:rPr>
              <a:t>Standard 8.2.1:  Discuss the significance of the Magna Carta, the English Bill of Rights, and the Mayflower Compact.</a:t>
            </a:r>
          </a:p>
          <a:p>
            <a:pPr lvl="0" algn="l" rtl="0">
              <a:spcBef>
                <a:spcPts val="0"/>
              </a:spcBef>
              <a:buNone/>
            </a:pPr>
            <a:endParaRPr sz="1400" b="1">
              <a:solidFill>
                <a:srgbClr val="000000"/>
              </a:solidFill>
            </a:endParaRPr>
          </a:p>
          <a:p>
            <a:pPr lvl="0" algn="l" rtl="0">
              <a:spcBef>
                <a:spcPts val="0"/>
              </a:spcBef>
              <a:buNone/>
            </a:pPr>
            <a:r>
              <a:rPr lang="en-US" sz="1400" b="1">
                <a:solidFill>
                  <a:srgbClr val="000000"/>
                </a:solidFill>
              </a:rPr>
              <a:t>RH 8.2:  Determine the central ideas or information of a primary or secondary source; provide an accurate summary of the source distinct from prior knowledge or opinions.</a:t>
            </a:r>
          </a:p>
          <a:p>
            <a:pPr lvl="0" algn="l">
              <a:spcBef>
                <a:spcPts val="0"/>
              </a:spcBef>
              <a:buNone/>
            </a:pPr>
            <a:endParaRPr sz="1400" b="1">
              <a:solidFill>
                <a:srgbClr val="000000"/>
              </a:solidFill>
            </a:endParaRPr>
          </a:p>
        </p:txBody>
      </p:sp>
      <p:sp>
        <p:nvSpPr>
          <p:cNvPr id="128" name="Shape 128"/>
          <p:cNvSpPr txBox="1"/>
          <p:nvPr/>
        </p:nvSpPr>
        <p:spPr>
          <a:xfrm>
            <a:off x="1135325" y="2211200"/>
            <a:ext cx="6658500" cy="1554599"/>
          </a:xfrm>
          <a:prstGeom prst="rect">
            <a:avLst/>
          </a:prstGeom>
          <a:noFill/>
          <a:ln>
            <a:noFill/>
          </a:ln>
        </p:spPr>
        <p:txBody>
          <a:bodyPr lIns="91425" tIns="91425" rIns="91425" bIns="91425" anchor="t" anchorCtr="0">
            <a:noAutofit/>
          </a:bodyPr>
          <a:lstStyle/>
          <a:p>
            <a:pPr lvl="0" rtl="0">
              <a:spcBef>
                <a:spcPts val="0"/>
              </a:spcBef>
              <a:buNone/>
            </a:pPr>
            <a:r>
              <a:rPr lang="en-US" sz="1700" b="1">
                <a:solidFill>
                  <a:schemeClr val="accent1"/>
                </a:solidFill>
              </a:rPr>
              <a:t>By the end of the lesson you should be able to:</a:t>
            </a:r>
          </a:p>
          <a:p>
            <a:pPr lvl="0" rtl="0">
              <a:spcBef>
                <a:spcPts val="0"/>
              </a:spcBef>
              <a:buNone/>
            </a:pPr>
            <a:endParaRPr sz="1700" b="1">
              <a:solidFill>
                <a:schemeClr val="accent1"/>
              </a:solidFill>
            </a:endParaRPr>
          </a:p>
          <a:p>
            <a:pPr marL="457200" lvl="0" indent="-336550" rtl="0">
              <a:spcBef>
                <a:spcPts val="0"/>
              </a:spcBef>
              <a:buClr>
                <a:schemeClr val="accent1"/>
              </a:buClr>
              <a:buSzPct val="100000"/>
              <a:buAutoNum type="arabicPeriod"/>
            </a:pPr>
            <a:r>
              <a:rPr lang="en-US" sz="1700" b="1">
                <a:solidFill>
                  <a:schemeClr val="accent1"/>
                </a:solidFill>
              </a:rPr>
              <a:t>Describe the importance of the Magna Carta.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810025" y="613700"/>
            <a:ext cx="3623999" cy="743399"/>
          </a:xfrm>
          <a:prstGeom prst="rect">
            <a:avLst/>
          </a:prstGeom>
        </p:spPr>
        <p:txBody>
          <a:bodyPr lIns="91425" tIns="91425" rIns="91425" bIns="91425" anchor="b" anchorCtr="0">
            <a:noAutofit/>
          </a:bodyPr>
          <a:lstStyle/>
          <a:p>
            <a:pPr lvl="0">
              <a:spcBef>
                <a:spcPts val="0"/>
              </a:spcBef>
              <a:buNone/>
            </a:pPr>
            <a:r>
              <a:rPr lang="en-US" sz="3600">
                <a:solidFill>
                  <a:srgbClr val="000000"/>
                </a:solidFill>
              </a:rPr>
              <a:t>Prior Knowledge</a:t>
            </a:r>
          </a:p>
        </p:txBody>
      </p:sp>
      <p:sp>
        <p:nvSpPr>
          <p:cNvPr id="134" name="Shape 134"/>
          <p:cNvSpPr txBox="1">
            <a:spLocks noGrp="1"/>
          </p:cNvSpPr>
          <p:nvPr>
            <p:ph type="body" idx="1"/>
          </p:nvPr>
        </p:nvSpPr>
        <p:spPr>
          <a:xfrm>
            <a:off x="810000" y="1357025"/>
            <a:ext cx="8165099" cy="4734899"/>
          </a:xfrm>
          <a:prstGeom prst="rect">
            <a:avLst/>
          </a:prstGeom>
        </p:spPr>
        <p:txBody>
          <a:bodyPr lIns="91425" tIns="91425" rIns="91425" bIns="91425" anchor="t" anchorCtr="0">
            <a:noAutofit/>
          </a:bodyPr>
          <a:lstStyle/>
          <a:p>
            <a:pPr lvl="0" rtl="0">
              <a:spcBef>
                <a:spcPts val="0"/>
              </a:spcBef>
              <a:buNone/>
            </a:pPr>
            <a:r>
              <a:rPr lang="en-US" sz="2000" b="1">
                <a:solidFill>
                  <a:srgbClr val="000000"/>
                </a:solidFill>
              </a:rPr>
              <a:t>  You have said the Pledge of Allegiance since you were in elementary school but most of you did not realize the significance of the phrase “</a:t>
            </a:r>
            <a:r>
              <a:rPr lang="en-US" sz="2000" b="1">
                <a:solidFill>
                  <a:srgbClr val="FF7605"/>
                </a:solidFill>
              </a:rPr>
              <a:t>and to the Republic for which it stands”</a:t>
            </a:r>
            <a:r>
              <a:rPr lang="en-US" sz="2000" b="1">
                <a:solidFill>
                  <a:srgbClr val="000000"/>
                </a:solidFill>
              </a:rPr>
              <a:t>.  Now you know that phrase is stating that the government in America is a Republic.</a:t>
            </a:r>
          </a:p>
          <a:p>
            <a:pPr lvl="0" rtl="0">
              <a:spcBef>
                <a:spcPts val="0"/>
              </a:spcBef>
              <a:buNone/>
            </a:pPr>
            <a:r>
              <a:rPr lang="en-US" sz="2000" b="1">
                <a:solidFill>
                  <a:srgbClr val="741B47"/>
                </a:solidFill>
              </a:rPr>
              <a:t>On your paper, Describe a Republic?</a:t>
            </a:r>
          </a:p>
          <a:p>
            <a:pPr lvl="0" rtl="0">
              <a:spcBef>
                <a:spcPts val="0"/>
              </a:spcBef>
              <a:buNone/>
            </a:pPr>
            <a:endParaRPr sz="2000" b="1">
              <a:solidFill>
                <a:srgbClr val="741B47"/>
              </a:solidFill>
            </a:endParaRPr>
          </a:p>
          <a:p>
            <a:pPr lvl="0" rtl="0">
              <a:spcBef>
                <a:spcPts val="0"/>
              </a:spcBef>
              <a:buNone/>
            </a:pPr>
            <a:r>
              <a:rPr lang="en-US" sz="2000" b="1">
                <a:solidFill>
                  <a:srgbClr val="000000"/>
                </a:solidFill>
              </a:rPr>
              <a:t>Partner </a:t>
            </a:r>
            <a:r>
              <a:rPr lang="en-US" sz="2000" b="1">
                <a:solidFill>
                  <a:srgbClr val="0000FF"/>
                </a:solidFill>
              </a:rPr>
              <a:t>A</a:t>
            </a:r>
            <a:r>
              <a:rPr lang="en-US" sz="2000" b="1">
                <a:solidFill>
                  <a:srgbClr val="000000"/>
                </a:solidFill>
              </a:rPr>
              <a:t> share with Partner </a:t>
            </a:r>
            <a:r>
              <a:rPr lang="en-US" sz="2000" b="1">
                <a:solidFill>
                  <a:srgbClr val="38761D"/>
                </a:solidFill>
              </a:rPr>
              <a:t>B</a:t>
            </a:r>
            <a:r>
              <a:rPr lang="en-US" sz="2000" b="1">
                <a:solidFill>
                  <a:srgbClr val="000000"/>
                </a:solidFill>
              </a:rPr>
              <a:t> “A Republic is _________.”</a:t>
            </a:r>
          </a:p>
          <a:p>
            <a:pPr lvl="0" rtl="0">
              <a:spcBef>
                <a:spcPts val="0"/>
              </a:spcBef>
              <a:buNone/>
            </a:pPr>
            <a:r>
              <a:rPr lang="en-US" sz="2000" b="1">
                <a:solidFill>
                  <a:srgbClr val="000000"/>
                </a:solidFill>
              </a:rPr>
              <a:t>Partner </a:t>
            </a:r>
            <a:r>
              <a:rPr lang="en-US" sz="2000" b="1">
                <a:solidFill>
                  <a:srgbClr val="38761D"/>
                </a:solidFill>
              </a:rPr>
              <a:t>B</a:t>
            </a:r>
            <a:r>
              <a:rPr lang="en-US" sz="2000" b="1">
                <a:solidFill>
                  <a:srgbClr val="000000"/>
                </a:solidFill>
              </a:rPr>
              <a:t> share with Partner </a:t>
            </a:r>
            <a:r>
              <a:rPr lang="en-US" sz="2000" b="1">
                <a:solidFill>
                  <a:srgbClr val="0000FF"/>
                </a:solidFill>
              </a:rPr>
              <a:t>A</a:t>
            </a:r>
            <a:r>
              <a:rPr lang="en-US" sz="2000" b="1">
                <a:solidFill>
                  <a:srgbClr val="000000"/>
                </a:solidFill>
              </a:rPr>
              <a:t> “I (agree/disagree) a Republic is ______.”</a:t>
            </a:r>
          </a:p>
          <a:p>
            <a:pPr lvl="0" rtl="0">
              <a:spcBef>
                <a:spcPts val="0"/>
              </a:spcBef>
              <a:buNone/>
            </a:pPr>
            <a:endParaRPr sz="2000" b="1">
              <a:solidFill>
                <a:srgbClr val="741B47"/>
              </a:solidFill>
            </a:endParaRPr>
          </a:p>
          <a:p>
            <a:pPr lvl="0">
              <a:spcBef>
                <a:spcPts val="0"/>
              </a:spcBef>
              <a:buNone/>
            </a:pPr>
            <a:r>
              <a:rPr lang="en-US" sz="2400" b="1">
                <a:solidFill>
                  <a:srgbClr val="000000"/>
                </a:solidFill>
              </a:rPr>
              <a:t>Republic - </a:t>
            </a:r>
            <a:r>
              <a:rPr lang="en-US" sz="2400" b="1">
                <a:solidFill>
                  <a:srgbClr val="FF0000"/>
                </a:solidFill>
              </a:rPr>
              <a:t>a representative government.  The citizens elect representatives to vote on laws for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734350" y="546775"/>
            <a:ext cx="4425899" cy="810299"/>
          </a:xfrm>
          <a:prstGeom prst="rect">
            <a:avLst/>
          </a:prstGeom>
        </p:spPr>
        <p:txBody>
          <a:bodyPr lIns="91425" tIns="91425" rIns="91425" bIns="91425" anchor="b" anchorCtr="0">
            <a:noAutofit/>
          </a:bodyPr>
          <a:lstStyle/>
          <a:p>
            <a:pPr lvl="0">
              <a:spcBef>
                <a:spcPts val="0"/>
              </a:spcBef>
              <a:buNone/>
            </a:pPr>
            <a:r>
              <a:rPr lang="en-US" sz="3600" b="1">
                <a:solidFill>
                  <a:schemeClr val="accent1"/>
                </a:solidFill>
              </a:rPr>
              <a:t>Concept - Definitions</a:t>
            </a:r>
          </a:p>
        </p:txBody>
      </p:sp>
      <p:sp>
        <p:nvSpPr>
          <p:cNvPr id="140" name="Shape 140"/>
          <p:cNvSpPr txBox="1">
            <a:spLocks noGrp="1"/>
          </p:cNvSpPr>
          <p:nvPr>
            <p:ph type="body" idx="1"/>
          </p:nvPr>
        </p:nvSpPr>
        <p:spPr>
          <a:xfrm>
            <a:off x="881850" y="1357075"/>
            <a:ext cx="7380299" cy="3491099"/>
          </a:xfrm>
          <a:prstGeom prst="rect">
            <a:avLst/>
          </a:prstGeom>
        </p:spPr>
        <p:txBody>
          <a:bodyPr lIns="91425" tIns="91425" rIns="91425" bIns="91425" anchor="t" anchorCtr="0">
            <a:noAutofit/>
          </a:bodyPr>
          <a:lstStyle/>
          <a:p>
            <a:pPr lvl="0" rtl="0">
              <a:spcBef>
                <a:spcPts val="0"/>
              </a:spcBef>
              <a:buNone/>
            </a:pPr>
            <a:r>
              <a:rPr lang="en-US" sz="2400" b="1">
                <a:solidFill>
                  <a:srgbClr val="000000"/>
                </a:solidFill>
              </a:rPr>
              <a:t>Define:</a:t>
            </a:r>
          </a:p>
          <a:p>
            <a:pPr lvl="0" rtl="0">
              <a:spcBef>
                <a:spcPts val="0"/>
              </a:spcBef>
              <a:buNone/>
            </a:pPr>
            <a:r>
              <a:rPr lang="en-US" sz="2400" b="1">
                <a:solidFill>
                  <a:srgbClr val="000000"/>
                </a:solidFill>
              </a:rPr>
              <a:t>Compact -</a:t>
            </a:r>
            <a:r>
              <a:rPr lang="en-US" sz="2400" b="1">
                <a:solidFill>
                  <a:srgbClr val="FF0000"/>
                </a:solidFill>
              </a:rPr>
              <a:t> a formal agreement or contract between two or more parties.</a:t>
            </a:r>
          </a:p>
          <a:p>
            <a:pPr lvl="0" rtl="0">
              <a:spcBef>
                <a:spcPts val="0"/>
              </a:spcBef>
              <a:buNone/>
            </a:pPr>
            <a:r>
              <a:rPr lang="en-US" sz="2400" b="1">
                <a:solidFill>
                  <a:srgbClr val="000000"/>
                </a:solidFill>
              </a:rPr>
              <a:t>Charter -</a:t>
            </a:r>
            <a:r>
              <a:rPr lang="en-US" sz="1800"/>
              <a:t> </a:t>
            </a:r>
            <a:r>
              <a:rPr lang="en-US" sz="2400" b="1">
                <a:solidFill>
                  <a:srgbClr val="FF0000"/>
                </a:solidFill>
              </a:rPr>
              <a:t>a written grant by which an institution is created and its rights and privileges defined.</a:t>
            </a:r>
          </a:p>
          <a:p>
            <a:pPr lvl="0" rtl="0">
              <a:spcBef>
                <a:spcPts val="0"/>
              </a:spcBef>
              <a:buNone/>
            </a:pPr>
            <a:r>
              <a:rPr lang="en-US" sz="2400" b="1">
                <a:solidFill>
                  <a:srgbClr val="000000"/>
                </a:solidFill>
              </a:rPr>
              <a:t>Guaranteed</a:t>
            </a:r>
            <a:r>
              <a:rPr lang="en-US" sz="2400" b="1">
                <a:solidFill>
                  <a:srgbClr val="FF0000"/>
                </a:solidFill>
              </a:rPr>
              <a:t> - </a:t>
            </a:r>
            <a:r>
              <a:rPr lang="en-US" sz="2400" b="1">
                <a:solidFill>
                  <a:srgbClr val="FF0000"/>
                </a:solidFill>
                <a:highlight>
                  <a:srgbClr val="FFFFFF"/>
                </a:highlight>
              </a:rPr>
              <a:t>provide a formal assurance or promise.</a:t>
            </a:r>
          </a:p>
          <a:p>
            <a:pPr lvl="0">
              <a:spcBef>
                <a:spcPts val="0"/>
              </a:spcBef>
              <a:buNone/>
            </a:pPr>
            <a:endParaRPr sz="2400" b="1">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304800" y="5810525"/>
            <a:ext cx="4650299" cy="8994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9900"/>
                </a:solidFill>
                <a:latin typeface="Calibri"/>
                <a:ea typeface="Calibri"/>
                <a:cs typeface="Calibri"/>
                <a:sym typeface="Calibri"/>
              </a:rPr>
              <a:t>Democracy</a:t>
            </a:r>
          </a:p>
        </p:txBody>
      </p:sp>
      <p:sp>
        <p:nvSpPr>
          <p:cNvPr id="146" name="Shape 146"/>
          <p:cNvSpPr txBox="1">
            <a:spLocks noGrp="1"/>
          </p:cNvSpPr>
          <p:nvPr>
            <p:ph type="body" idx="1"/>
          </p:nvPr>
        </p:nvSpPr>
        <p:spPr>
          <a:xfrm>
            <a:off x="304800" y="1191050"/>
            <a:ext cx="8534399" cy="4757699"/>
          </a:xfrm>
          <a:prstGeom prst="rect">
            <a:avLst/>
          </a:prstGeom>
          <a:noFill/>
          <a:ln>
            <a:noFill/>
          </a:ln>
        </p:spPr>
        <p:txBody>
          <a:bodyPr lIns="91425" tIns="45700" rIns="91425" bIns="45700" anchor="t" anchorCtr="0">
            <a:noAutofit/>
          </a:bodyPr>
          <a:lstStyle/>
          <a:p>
            <a:pPr marL="342900" marR="0" lvl="0" indent="-285750" algn="l" rtl="0">
              <a:lnSpc>
                <a:spcPct val="90000"/>
              </a:lnSpc>
              <a:spcBef>
                <a:spcPts val="0"/>
              </a:spcBef>
              <a:spcAft>
                <a:spcPts val="0"/>
              </a:spcAft>
              <a:buClr>
                <a:srgbClr val="FF0000"/>
              </a:buClr>
              <a:buSzPct val="100000"/>
              <a:buFont typeface="Arial"/>
              <a:buChar char="»"/>
            </a:pPr>
            <a:r>
              <a:rPr lang="en-US" sz="2400" b="1" i="0" u="none" strike="noStrike" cap="none">
                <a:solidFill>
                  <a:srgbClr val="FF0000"/>
                </a:solidFill>
                <a:latin typeface="Calibri"/>
                <a:ea typeface="Calibri"/>
                <a:cs typeface="Calibri"/>
                <a:sym typeface="Calibri"/>
              </a:rPr>
              <a:t>A </a:t>
            </a:r>
            <a:r>
              <a:rPr lang="en-US" sz="2400" b="1">
                <a:solidFill>
                  <a:srgbClr val="FF0000"/>
                </a:solidFill>
              </a:rPr>
              <a:t>D</a:t>
            </a:r>
            <a:r>
              <a:rPr lang="en-US" sz="2400" b="1" i="0" u="none" strike="noStrike" cap="none">
                <a:solidFill>
                  <a:srgbClr val="FF0000"/>
                </a:solidFill>
                <a:latin typeface="Calibri"/>
                <a:ea typeface="Calibri"/>
                <a:cs typeface="Calibri"/>
                <a:sym typeface="Calibri"/>
              </a:rPr>
              <a:t>emocracy is </a:t>
            </a:r>
            <a:r>
              <a:rPr lang="en-US" sz="2400" b="0" i="0" u="none" strike="noStrike" cap="none">
                <a:solidFill>
                  <a:srgbClr val="FF0000"/>
                </a:solidFill>
                <a:latin typeface="Calibri"/>
                <a:ea typeface="Calibri"/>
                <a:cs typeface="Calibri"/>
                <a:sym typeface="Calibri"/>
              </a:rPr>
              <a:t>a political system in which the supreme power lies in </a:t>
            </a:r>
            <a:r>
              <a:rPr lang="en-US" sz="2400">
                <a:solidFill>
                  <a:srgbClr val="FF0000"/>
                </a:solidFill>
              </a:rPr>
              <a:t>the</a:t>
            </a:r>
            <a:r>
              <a:rPr lang="en-US" sz="2400" b="0" i="0" u="none" strike="noStrike" cap="none">
                <a:solidFill>
                  <a:srgbClr val="FF0000"/>
                </a:solidFill>
                <a:latin typeface="Calibri"/>
                <a:ea typeface="Calibri"/>
                <a:cs typeface="Calibri"/>
                <a:sym typeface="Calibri"/>
              </a:rPr>
              <a:t> citizens who can elect people to represent them.</a:t>
            </a:r>
          </a:p>
          <a:p>
            <a:pPr marL="342900" marR="0" lvl="0" indent="-285750" algn="l" rtl="0">
              <a:lnSpc>
                <a:spcPct val="90000"/>
              </a:lnSpc>
              <a:spcBef>
                <a:spcPts val="660"/>
              </a:spcBef>
              <a:spcAft>
                <a:spcPts val="0"/>
              </a:spcAft>
              <a:buClr>
                <a:srgbClr val="000000"/>
              </a:buClr>
              <a:buSzPct val="100000"/>
              <a:buFont typeface="Arial"/>
              <a:buChar char="»"/>
            </a:pPr>
            <a:r>
              <a:rPr lang="en-US" sz="2400" b="1" i="0" u="none" strike="noStrike" cap="none">
                <a:solidFill>
                  <a:srgbClr val="000000"/>
                </a:solidFill>
                <a:latin typeface="Calibri"/>
                <a:ea typeface="Calibri"/>
                <a:cs typeface="Calibri"/>
                <a:sym typeface="Calibri"/>
              </a:rPr>
              <a:t>The Athenians</a:t>
            </a:r>
            <a:r>
              <a:rPr lang="en-US" sz="2400" b="1">
                <a:solidFill>
                  <a:srgbClr val="000000"/>
                </a:solidFill>
              </a:rPr>
              <a:t>,</a:t>
            </a:r>
            <a:r>
              <a:rPr lang="en-US" sz="2400" b="1" i="0" u="none" strike="noStrike" cap="none">
                <a:solidFill>
                  <a:srgbClr val="000000"/>
                </a:solidFill>
                <a:latin typeface="Calibri"/>
                <a:ea typeface="Calibri"/>
                <a:cs typeface="Calibri"/>
                <a:sym typeface="Calibri"/>
              </a:rPr>
              <a:t> from Athens Greece, had a </a:t>
            </a:r>
            <a:r>
              <a:rPr lang="en-US" sz="2400" b="1">
                <a:solidFill>
                  <a:srgbClr val="FF0000"/>
                </a:solidFill>
              </a:rPr>
              <a:t>D</a:t>
            </a:r>
            <a:r>
              <a:rPr lang="en-US" sz="2400" b="1" i="0" u="none" strike="noStrike" cap="none">
                <a:solidFill>
                  <a:srgbClr val="FF0000"/>
                </a:solidFill>
                <a:latin typeface="Calibri"/>
                <a:ea typeface="Calibri"/>
                <a:cs typeface="Calibri"/>
                <a:sym typeface="Calibri"/>
              </a:rPr>
              <a:t>irect </a:t>
            </a:r>
            <a:r>
              <a:rPr lang="en-US" sz="2400" b="1">
                <a:solidFill>
                  <a:srgbClr val="FF0000"/>
                </a:solidFill>
              </a:rPr>
              <a:t>D</a:t>
            </a:r>
            <a:r>
              <a:rPr lang="en-US" sz="2400" b="1" i="0" u="none" strike="noStrike" cap="none">
                <a:solidFill>
                  <a:srgbClr val="FF0000"/>
                </a:solidFill>
                <a:latin typeface="Calibri"/>
                <a:ea typeface="Calibri"/>
                <a:cs typeface="Calibri"/>
                <a:sym typeface="Calibri"/>
              </a:rPr>
              <a:t>emocracy</a:t>
            </a:r>
            <a:r>
              <a:rPr lang="en-US" sz="2400" b="1" i="0" u="none" strike="noStrike" cap="none">
                <a:solidFill>
                  <a:srgbClr val="000000"/>
                </a:solidFill>
                <a:latin typeface="Calibri"/>
                <a:ea typeface="Calibri"/>
                <a:cs typeface="Calibri"/>
                <a:sym typeface="Calibri"/>
              </a:rPr>
              <a:t>.</a:t>
            </a:r>
          </a:p>
          <a:p>
            <a:pPr marL="742950" marR="0" lvl="1" indent="-298450" algn="l" rtl="0">
              <a:lnSpc>
                <a:spcPct val="90000"/>
              </a:lnSpc>
              <a:spcBef>
                <a:spcPts val="440"/>
              </a:spcBef>
              <a:spcAft>
                <a:spcPts val="0"/>
              </a:spcAft>
              <a:buClr>
                <a:srgbClr val="000000"/>
              </a:buClr>
              <a:buSzPct val="100000"/>
              <a:buFont typeface="Arial"/>
              <a:buChar char="˃"/>
            </a:pPr>
            <a:r>
              <a:rPr lang="en-US" sz="2400" b="1" i="0" u="none" strike="noStrike" cap="none">
                <a:solidFill>
                  <a:srgbClr val="000000"/>
                </a:solidFill>
                <a:latin typeface="Calibri"/>
                <a:ea typeface="Calibri"/>
                <a:cs typeface="Calibri"/>
                <a:sym typeface="Calibri"/>
              </a:rPr>
              <a:t>Citizens gathered together and voted for their leaders, laws and policies.</a:t>
            </a:r>
          </a:p>
          <a:p>
            <a:pPr marL="342900" marR="0" lvl="0" indent="-285750" algn="l" rtl="0">
              <a:lnSpc>
                <a:spcPct val="90000"/>
              </a:lnSpc>
              <a:spcBef>
                <a:spcPts val="660"/>
              </a:spcBef>
              <a:spcAft>
                <a:spcPts val="0"/>
              </a:spcAft>
              <a:buClr>
                <a:srgbClr val="000000"/>
              </a:buClr>
              <a:buSzPct val="100000"/>
              <a:buFont typeface="Arial"/>
              <a:buChar char="»"/>
            </a:pPr>
            <a:r>
              <a:rPr lang="en-US" sz="2400" b="1" i="0" u="none" strike="noStrike" cap="none">
                <a:solidFill>
                  <a:srgbClr val="000000"/>
                </a:solidFill>
                <a:latin typeface="Calibri"/>
                <a:ea typeface="Calibri"/>
                <a:cs typeface="Calibri"/>
                <a:sym typeface="Calibri"/>
              </a:rPr>
              <a:t>The Romans had a </a:t>
            </a:r>
            <a:r>
              <a:rPr lang="en-US" sz="2400" b="1">
                <a:solidFill>
                  <a:srgbClr val="FF0000"/>
                </a:solidFill>
              </a:rPr>
              <a:t>R</a:t>
            </a:r>
            <a:r>
              <a:rPr lang="en-US" sz="2400" b="1" i="0" u="none" strike="noStrike" cap="none">
                <a:solidFill>
                  <a:srgbClr val="FF0000"/>
                </a:solidFill>
                <a:latin typeface="Calibri"/>
                <a:ea typeface="Calibri"/>
                <a:cs typeface="Calibri"/>
                <a:sym typeface="Calibri"/>
              </a:rPr>
              <a:t>epublic</a:t>
            </a:r>
            <a:r>
              <a:rPr lang="en-US" sz="2400" b="1" i="0" u="none" strike="noStrike" cap="none">
                <a:solidFill>
                  <a:srgbClr val="000000"/>
                </a:solidFill>
                <a:latin typeface="Calibri"/>
                <a:ea typeface="Calibri"/>
                <a:cs typeface="Calibri"/>
                <a:sym typeface="Calibri"/>
              </a:rPr>
              <a:t>.</a:t>
            </a:r>
          </a:p>
          <a:p>
            <a:pPr marL="742950" marR="0" lvl="1" indent="-298450" algn="l" rtl="0">
              <a:lnSpc>
                <a:spcPct val="90000"/>
              </a:lnSpc>
              <a:spcBef>
                <a:spcPts val="440"/>
              </a:spcBef>
              <a:spcAft>
                <a:spcPts val="0"/>
              </a:spcAft>
              <a:buClr>
                <a:srgbClr val="000000"/>
              </a:buClr>
              <a:buSzPct val="100000"/>
              <a:buFont typeface="Arial"/>
              <a:buChar char="˃"/>
            </a:pPr>
            <a:r>
              <a:rPr lang="en-US" sz="2400" b="1" i="0" u="none" strike="noStrike" cap="none">
                <a:solidFill>
                  <a:srgbClr val="FF0000"/>
                </a:solidFill>
                <a:latin typeface="Calibri"/>
                <a:ea typeface="Calibri"/>
                <a:cs typeface="Calibri"/>
                <a:sym typeface="Calibri"/>
              </a:rPr>
              <a:t>Citizens voted for leaders to represent them</a:t>
            </a:r>
            <a:r>
              <a:rPr lang="en-US" sz="2400" b="1" i="0" u="none" strike="noStrike" cap="none">
                <a:solidFill>
                  <a:srgbClr val="000000"/>
                </a:solidFill>
                <a:latin typeface="Calibri"/>
                <a:ea typeface="Calibri"/>
                <a:cs typeface="Calibri"/>
                <a:sym typeface="Calibri"/>
              </a:rPr>
              <a:t>.</a:t>
            </a:r>
          </a:p>
          <a:p>
            <a:pPr marL="742950" marR="0" lvl="1" indent="-298450" algn="l" rtl="0">
              <a:lnSpc>
                <a:spcPct val="90000"/>
              </a:lnSpc>
              <a:spcBef>
                <a:spcPts val="440"/>
              </a:spcBef>
              <a:spcAft>
                <a:spcPts val="0"/>
              </a:spcAft>
              <a:buClr>
                <a:srgbClr val="000000"/>
              </a:buClr>
              <a:buSzPct val="100000"/>
              <a:buFont typeface="Arial"/>
              <a:buChar char="˃"/>
            </a:pPr>
            <a:r>
              <a:rPr lang="en-US" sz="2400" b="1" i="0" u="none" strike="noStrike" cap="none">
                <a:solidFill>
                  <a:srgbClr val="000000"/>
                </a:solidFill>
                <a:latin typeface="Calibri"/>
                <a:ea typeface="Calibri"/>
                <a:cs typeface="Calibri"/>
                <a:sym typeface="Calibri"/>
              </a:rPr>
              <a:t>They introduced </a:t>
            </a:r>
            <a:r>
              <a:rPr lang="en-US" sz="2400" b="1" i="0" u="none" strike="noStrike" cap="none">
                <a:solidFill>
                  <a:srgbClr val="FF0000"/>
                </a:solidFill>
                <a:latin typeface="Calibri"/>
                <a:ea typeface="Calibri"/>
                <a:cs typeface="Calibri"/>
                <a:sym typeface="Calibri"/>
              </a:rPr>
              <a:t>“rule of law”</a:t>
            </a:r>
            <a:r>
              <a:rPr lang="en-US" sz="2400" b="1" i="0" u="none" strike="noStrike" cap="none">
                <a:solidFill>
                  <a:srgbClr val="000000"/>
                </a:solidFill>
                <a:latin typeface="Calibri"/>
                <a:ea typeface="Calibri"/>
                <a:cs typeface="Calibri"/>
                <a:sym typeface="Calibri"/>
              </a:rPr>
              <a:t>, the idea that laws apply equally to all citizens.</a:t>
            </a:r>
          </a:p>
          <a:p>
            <a:pPr marL="342900" marR="0" lvl="0" indent="-342900" algn="l" rtl="0">
              <a:spcBef>
                <a:spcPts val="440"/>
              </a:spcBef>
              <a:buClr>
                <a:schemeClr val="dk2"/>
              </a:buClr>
              <a:buSzPct val="91666"/>
              <a:buFont typeface="Arial"/>
              <a:buNone/>
            </a:pPr>
            <a:r>
              <a:rPr lang="en-US" sz="2400" b="1">
                <a:solidFill>
                  <a:schemeClr val="accent1"/>
                </a:solidFill>
              </a:rPr>
              <a:t>Are laws applied equally to all citizens in America today?</a:t>
            </a:r>
          </a:p>
        </p:txBody>
      </p:sp>
      <p:pic>
        <p:nvPicPr>
          <p:cNvPr id="147" name="Shape 147"/>
          <p:cNvPicPr preferRelativeResize="0"/>
          <p:nvPr/>
        </p:nvPicPr>
        <p:blipFill rotWithShape="1">
          <a:blip r:embed="rId3">
            <a:alphaModFix/>
          </a:blip>
          <a:srcRect/>
          <a:stretch/>
        </p:blipFill>
        <p:spPr>
          <a:xfrm>
            <a:off x="6916125" y="2811175"/>
            <a:ext cx="2042400" cy="1080599"/>
          </a:xfrm>
          <a:prstGeom prst="rect">
            <a:avLst/>
          </a:prstGeom>
          <a:noFill/>
          <a:ln>
            <a:noFill/>
          </a:ln>
        </p:spPr>
      </p:pic>
      <p:pic>
        <p:nvPicPr>
          <p:cNvPr id="148" name="Shape 148"/>
          <p:cNvPicPr preferRelativeResize="0"/>
          <p:nvPr/>
        </p:nvPicPr>
        <p:blipFill rotWithShape="1">
          <a:blip r:embed="rId4">
            <a:alphaModFix/>
          </a:blip>
          <a:srcRect/>
          <a:stretch/>
        </p:blipFill>
        <p:spPr>
          <a:xfrm>
            <a:off x="5706650" y="5329825"/>
            <a:ext cx="2309999" cy="1437899"/>
          </a:xfrm>
          <a:prstGeom prst="rect">
            <a:avLst/>
          </a:prstGeom>
          <a:noFill/>
          <a:ln>
            <a:noFill/>
          </a:ln>
        </p:spPr>
      </p:pic>
      <p:sp>
        <p:nvSpPr>
          <p:cNvPr id="149" name="Shape 149"/>
          <p:cNvSpPr txBox="1">
            <a:spLocks noGrp="1"/>
          </p:cNvSpPr>
          <p:nvPr>
            <p:ph type="title"/>
          </p:nvPr>
        </p:nvSpPr>
        <p:spPr>
          <a:xfrm>
            <a:off x="263800" y="600625"/>
            <a:ext cx="4425899" cy="646199"/>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a:t>
            </a:r>
          </a:p>
        </p:txBody>
      </p:sp>
      <p:sp>
        <p:nvSpPr>
          <p:cNvPr id="150" name="Shape 150"/>
          <p:cNvSpPr txBox="1"/>
          <p:nvPr/>
        </p:nvSpPr>
        <p:spPr>
          <a:xfrm>
            <a:off x="3354625" y="417050"/>
            <a:ext cx="5633400" cy="774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1000" b="1">
                <a:latin typeface="Calibri"/>
                <a:ea typeface="Calibri"/>
                <a:cs typeface="Calibri"/>
                <a:sym typeface="Calibri"/>
              </a:rPr>
              <a:t>Compact -</a:t>
            </a:r>
            <a:r>
              <a:rPr lang="en-US" sz="10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1000" b="1">
                <a:latin typeface="Calibri"/>
                <a:ea typeface="Calibri"/>
                <a:cs typeface="Calibri"/>
                <a:sym typeface="Calibri"/>
              </a:rPr>
              <a:t>Charter -</a:t>
            </a:r>
            <a:r>
              <a:rPr lang="en-US" sz="1000">
                <a:solidFill>
                  <a:schemeClr val="dk2"/>
                </a:solidFill>
                <a:latin typeface="Calibri"/>
                <a:ea typeface="Calibri"/>
                <a:cs typeface="Calibri"/>
                <a:sym typeface="Calibri"/>
              </a:rPr>
              <a:t> </a:t>
            </a:r>
            <a:r>
              <a:rPr lang="en-US" sz="10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1000" b="1">
                <a:latin typeface="Calibri"/>
                <a:ea typeface="Calibri"/>
                <a:cs typeface="Calibri"/>
                <a:sym typeface="Calibri"/>
              </a:rPr>
              <a:t>Guaranteed</a:t>
            </a:r>
            <a:r>
              <a:rPr lang="en-US" sz="1000" b="1">
                <a:solidFill>
                  <a:srgbClr val="FF0000"/>
                </a:solidFill>
                <a:latin typeface="Calibri"/>
                <a:ea typeface="Calibri"/>
                <a:cs typeface="Calibri"/>
                <a:sym typeface="Calibri"/>
              </a:rPr>
              <a:t> - provide a formal assurance or promise.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299875" y="5933825"/>
            <a:ext cx="6917999" cy="7911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4800" b="1" i="0" u="none" strike="noStrike" cap="none">
                <a:solidFill>
                  <a:schemeClr val="accent1"/>
                </a:solidFill>
                <a:latin typeface="Calibri"/>
                <a:ea typeface="Calibri"/>
                <a:cs typeface="Calibri"/>
                <a:sym typeface="Calibri"/>
              </a:rPr>
              <a:t>Natural Laws</a:t>
            </a:r>
          </a:p>
        </p:txBody>
      </p:sp>
      <p:sp>
        <p:nvSpPr>
          <p:cNvPr id="156" name="Shape 156"/>
          <p:cNvSpPr txBox="1">
            <a:spLocks noGrp="1"/>
          </p:cNvSpPr>
          <p:nvPr>
            <p:ph type="body" idx="1"/>
          </p:nvPr>
        </p:nvSpPr>
        <p:spPr>
          <a:xfrm>
            <a:off x="117000" y="1559550"/>
            <a:ext cx="7492800" cy="3738899"/>
          </a:xfrm>
          <a:prstGeom prst="rect">
            <a:avLst/>
          </a:prstGeom>
          <a:noFill/>
          <a:ln>
            <a:noFill/>
          </a:ln>
        </p:spPr>
        <p:txBody>
          <a:bodyPr lIns="91425" tIns="45700" rIns="91425" bIns="45700" anchor="t" anchorCtr="0">
            <a:noAutofit/>
          </a:bodyPr>
          <a:lstStyle/>
          <a:p>
            <a:pPr marL="342900" marR="0" lvl="0" indent="-266700" algn="l" rtl="0">
              <a:lnSpc>
                <a:spcPct val="100000"/>
              </a:lnSpc>
              <a:spcBef>
                <a:spcPts val="0"/>
              </a:spcBef>
              <a:spcAft>
                <a:spcPts val="0"/>
              </a:spcAft>
              <a:buClr>
                <a:srgbClr val="000000"/>
              </a:buClr>
              <a:buSzPct val="100000"/>
              <a:buFont typeface="Arial"/>
              <a:buChar char="»"/>
            </a:pPr>
            <a:r>
              <a:rPr lang="en-US" sz="2400" b="1" i="0" u="none">
                <a:solidFill>
                  <a:srgbClr val="FF0000"/>
                </a:solidFill>
                <a:latin typeface="Calibri"/>
                <a:ea typeface="Calibri"/>
                <a:cs typeface="Calibri"/>
                <a:sym typeface="Calibri"/>
              </a:rPr>
              <a:t>Thomas Aquinas</a:t>
            </a:r>
            <a:r>
              <a:rPr lang="en-US" sz="2400" b="1" i="0" u="none">
                <a:solidFill>
                  <a:srgbClr val="000000"/>
                </a:solidFill>
                <a:latin typeface="Calibri"/>
                <a:ea typeface="Calibri"/>
                <a:cs typeface="Calibri"/>
                <a:sym typeface="Calibri"/>
              </a:rPr>
              <a:t> wrote that some laws were a part of human nature.</a:t>
            </a:r>
          </a:p>
          <a:p>
            <a:pPr marL="742950" marR="0" lvl="1" indent="-285750" algn="l" rtl="0">
              <a:lnSpc>
                <a:spcPct val="100000"/>
              </a:lnSpc>
              <a:spcBef>
                <a:spcPts val="480"/>
              </a:spcBef>
              <a:spcAft>
                <a:spcPts val="0"/>
              </a:spcAft>
              <a:buClr>
                <a:srgbClr val="000000"/>
              </a:buClr>
              <a:buSzPct val="100000"/>
              <a:buFont typeface="Arial"/>
              <a:buChar char="˃"/>
            </a:pPr>
            <a:r>
              <a:rPr lang="en-US" sz="2400" b="1" i="0" u="none" strike="noStrike" cap="none">
                <a:solidFill>
                  <a:srgbClr val="000000"/>
                </a:solidFill>
                <a:latin typeface="Calibri"/>
                <a:ea typeface="Calibri"/>
                <a:cs typeface="Calibri"/>
                <a:sym typeface="Calibri"/>
              </a:rPr>
              <a:t>He also claimed </a:t>
            </a:r>
            <a:r>
              <a:rPr lang="en-US" sz="2400" b="1" i="0" u="none" strike="noStrike" cap="none">
                <a:solidFill>
                  <a:srgbClr val="FF0000"/>
                </a:solidFill>
                <a:latin typeface="Calibri"/>
                <a:ea typeface="Calibri"/>
                <a:cs typeface="Calibri"/>
                <a:sym typeface="Calibri"/>
              </a:rPr>
              <a:t>natural law gave people certain rights that governments should not take away.</a:t>
            </a:r>
          </a:p>
          <a:p>
            <a:pPr marL="457200" marR="0" lvl="0" indent="457200" algn="l" rtl="0">
              <a:lnSpc>
                <a:spcPct val="100000"/>
              </a:lnSpc>
              <a:spcBef>
                <a:spcPts val="480"/>
              </a:spcBef>
              <a:spcAft>
                <a:spcPts val="0"/>
              </a:spcAft>
              <a:buNone/>
            </a:pPr>
            <a:endParaRPr sz="1400" b="1">
              <a:solidFill>
                <a:srgbClr val="FF0000"/>
              </a:solidFill>
            </a:endParaRPr>
          </a:p>
          <a:p>
            <a:pPr marL="342900" marR="0" lvl="0" indent="-266700" algn="l" rtl="0">
              <a:lnSpc>
                <a:spcPct val="100000"/>
              </a:lnSpc>
              <a:spcBef>
                <a:spcPts val="720"/>
              </a:spcBef>
              <a:spcAft>
                <a:spcPts val="0"/>
              </a:spcAft>
              <a:buClr>
                <a:srgbClr val="000000"/>
              </a:buClr>
              <a:buSzPct val="100000"/>
              <a:buFont typeface="Arial"/>
              <a:buChar char="»"/>
            </a:pPr>
            <a:r>
              <a:rPr lang="en-US" sz="2400" b="1" i="0" u="none">
                <a:solidFill>
                  <a:srgbClr val="FF0000"/>
                </a:solidFill>
                <a:latin typeface="Calibri"/>
                <a:ea typeface="Calibri"/>
                <a:cs typeface="Calibri"/>
                <a:sym typeface="Calibri"/>
              </a:rPr>
              <a:t>Thomas Hobbes </a:t>
            </a:r>
            <a:r>
              <a:rPr lang="en-US" sz="2400" b="1" i="0" u="none">
                <a:solidFill>
                  <a:srgbClr val="000000"/>
                </a:solidFill>
                <a:latin typeface="Calibri"/>
                <a:ea typeface="Calibri"/>
                <a:cs typeface="Calibri"/>
                <a:sym typeface="Calibri"/>
              </a:rPr>
              <a:t>argued that an </a:t>
            </a:r>
            <a:r>
              <a:rPr lang="en-US" sz="2400" b="1" i="0" u="none">
                <a:solidFill>
                  <a:srgbClr val="FF0000"/>
                </a:solidFill>
                <a:latin typeface="Calibri"/>
                <a:ea typeface="Calibri"/>
                <a:cs typeface="Calibri"/>
                <a:sym typeface="Calibri"/>
              </a:rPr>
              <a:t>absolute monarchy</a:t>
            </a:r>
            <a:r>
              <a:rPr lang="en-US" sz="2400" b="1">
                <a:solidFill>
                  <a:srgbClr val="000000"/>
                </a:solidFill>
              </a:rPr>
              <a:t>, a king or queen with unlimited power, </a:t>
            </a:r>
            <a:r>
              <a:rPr lang="en-US" sz="2400" b="1" i="0" u="none">
                <a:solidFill>
                  <a:srgbClr val="000000"/>
                </a:solidFill>
                <a:latin typeface="Calibri"/>
                <a:ea typeface="Calibri"/>
                <a:cs typeface="Calibri"/>
                <a:sym typeface="Calibri"/>
              </a:rPr>
              <a:t>was </a:t>
            </a:r>
            <a:r>
              <a:rPr lang="en-US" sz="2400" b="1" i="0" u="none">
                <a:solidFill>
                  <a:srgbClr val="FF0000"/>
                </a:solidFill>
                <a:latin typeface="Calibri"/>
                <a:ea typeface="Calibri"/>
                <a:cs typeface="Calibri"/>
                <a:sym typeface="Calibri"/>
              </a:rPr>
              <a:t>the best form of government</a:t>
            </a:r>
            <a:r>
              <a:rPr lang="en-US" sz="2400" b="1" i="0" u="none">
                <a:solidFill>
                  <a:srgbClr val="000000"/>
                </a:solidFill>
                <a:latin typeface="Calibri"/>
                <a:ea typeface="Calibri"/>
                <a:cs typeface="Calibri"/>
                <a:sym typeface="Calibri"/>
              </a:rPr>
              <a:t>.  </a:t>
            </a:r>
            <a:r>
              <a:rPr lang="en-US" sz="2400" b="1" i="0" u="none" strike="noStrike" cap="none">
                <a:solidFill>
                  <a:srgbClr val="000000"/>
                </a:solidFill>
                <a:latin typeface="Calibri"/>
                <a:ea typeface="Calibri"/>
                <a:cs typeface="Calibri"/>
                <a:sym typeface="Calibri"/>
              </a:rPr>
              <a:t>He believed that people needed</a:t>
            </a:r>
            <a:r>
              <a:rPr lang="en-US" sz="2400" b="1">
                <a:solidFill>
                  <a:srgbClr val="000000"/>
                </a:solidFill>
              </a:rPr>
              <a:t> </a:t>
            </a:r>
            <a:r>
              <a:rPr lang="en-US" sz="2400" b="1" i="0" u="none" strike="noStrike" cap="none">
                <a:solidFill>
                  <a:srgbClr val="000000"/>
                </a:solidFill>
                <a:latin typeface="Calibri"/>
                <a:ea typeface="Calibri"/>
                <a:cs typeface="Calibri"/>
                <a:sym typeface="Calibri"/>
              </a:rPr>
              <a:t>government to direct them.</a:t>
            </a:r>
          </a:p>
          <a:p>
            <a:pPr marL="457200" marR="0" lvl="0" indent="0" algn="l" rtl="0">
              <a:lnSpc>
                <a:spcPct val="100000"/>
              </a:lnSpc>
              <a:spcBef>
                <a:spcPts val="720"/>
              </a:spcBef>
              <a:spcAft>
                <a:spcPts val="0"/>
              </a:spcAft>
              <a:buNone/>
            </a:pPr>
            <a:endParaRPr sz="2400" b="1">
              <a:solidFill>
                <a:srgbClr val="000000"/>
              </a:solidFill>
            </a:endParaRPr>
          </a:p>
          <a:p>
            <a:pPr marL="457200" marR="0" lvl="0" indent="0" algn="l" rtl="0">
              <a:lnSpc>
                <a:spcPct val="100000"/>
              </a:lnSpc>
              <a:spcBef>
                <a:spcPts val="720"/>
              </a:spcBef>
              <a:spcAft>
                <a:spcPts val="0"/>
              </a:spcAft>
              <a:buNone/>
            </a:pPr>
            <a:endParaRPr sz="2400" b="1">
              <a:solidFill>
                <a:srgbClr val="000000"/>
              </a:solidFill>
            </a:endParaRPr>
          </a:p>
          <a:p>
            <a:pPr marL="457200" marR="0" lvl="0" indent="0" algn="l" rtl="0">
              <a:lnSpc>
                <a:spcPct val="100000"/>
              </a:lnSpc>
              <a:spcBef>
                <a:spcPts val="720"/>
              </a:spcBef>
              <a:spcAft>
                <a:spcPts val="0"/>
              </a:spcAft>
              <a:buNone/>
            </a:pPr>
            <a:endParaRPr sz="2400" b="1">
              <a:solidFill>
                <a:srgbClr val="000000"/>
              </a:solidFill>
            </a:endParaRPr>
          </a:p>
        </p:txBody>
      </p:sp>
      <p:pic>
        <p:nvPicPr>
          <p:cNvPr id="157" name="Shape 157"/>
          <p:cNvPicPr preferRelativeResize="0"/>
          <p:nvPr/>
        </p:nvPicPr>
        <p:blipFill rotWithShape="1">
          <a:blip r:embed="rId3">
            <a:alphaModFix/>
          </a:blip>
          <a:srcRect/>
          <a:stretch/>
        </p:blipFill>
        <p:spPr>
          <a:xfrm>
            <a:off x="7707475" y="1559550"/>
            <a:ext cx="1222200" cy="1635299"/>
          </a:xfrm>
          <a:prstGeom prst="rect">
            <a:avLst/>
          </a:prstGeom>
          <a:noFill/>
          <a:ln>
            <a:noFill/>
          </a:ln>
        </p:spPr>
      </p:pic>
      <p:pic>
        <p:nvPicPr>
          <p:cNvPr id="158" name="Shape 158"/>
          <p:cNvPicPr preferRelativeResize="0"/>
          <p:nvPr/>
        </p:nvPicPr>
        <p:blipFill rotWithShape="1">
          <a:blip r:embed="rId4">
            <a:alphaModFix/>
          </a:blip>
          <a:srcRect/>
          <a:stretch/>
        </p:blipFill>
        <p:spPr>
          <a:xfrm>
            <a:off x="7707468" y="3819750"/>
            <a:ext cx="1222200" cy="1478700"/>
          </a:xfrm>
          <a:prstGeom prst="rect">
            <a:avLst/>
          </a:prstGeom>
          <a:noFill/>
          <a:ln>
            <a:noFill/>
          </a:ln>
        </p:spPr>
      </p:pic>
      <p:sp>
        <p:nvSpPr>
          <p:cNvPr id="159" name="Shape 159"/>
          <p:cNvSpPr txBox="1">
            <a:spLocks noGrp="1"/>
          </p:cNvSpPr>
          <p:nvPr>
            <p:ph type="title"/>
          </p:nvPr>
        </p:nvSpPr>
        <p:spPr>
          <a:xfrm>
            <a:off x="224475" y="376725"/>
            <a:ext cx="4425899" cy="810299"/>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a:t>
            </a:r>
          </a:p>
        </p:txBody>
      </p:sp>
      <p:sp>
        <p:nvSpPr>
          <p:cNvPr id="160" name="Shape 160"/>
          <p:cNvSpPr txBox="1"/>
          <p:nvPr/>
        </p:nvSpPr>
        <p:spPr>
          <a:xfrm>
            <a:off x="3606400" y="536475"/>
            <a:ext cx="5457900" cy="774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1000" b="1">
                <a:latin typeface="Calibri"/>
                <a:ea typeface="Calibri"/>
                <a:cs typeface="Calibri"/>
                <a:sym typeface="Calibri"/>
              </a:rPr>
              <a:t>Compact -</a:t>
            </a:r>
            <a:r>
              <a:rPr lang="en-US" sz="10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1000" b="1">
                <a:latin typeface="Calibri"/>
                <a:ea typeface="Calibri"/>
                <a:cs typeface="Calibri"/>
                <a:sym typeface="Calibri"/>
              </a:rPr>
              <a:t>Charter -</a:t>
            </a:r>
            <a:r>
              <a:rPr lang="en-US" sz="1000">
                <a:solidFill>
                  <a:schemeClr val="dk2"/>
                </a:solidFill>
                <a:latin typeface="Calibri"/>
                <a:ea typeface="Calibri"/>
                <a:cs typeface="Calibri"/>
                <a:sym typeface="Calibri"/>
              </a:rPr>
              <a:t> </a:t>
            </a:r>
            <a:r>
              <a:rPr lang="en-US" sz="10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1000" b="1">
                <a:latin typeface="Calibri"/>
                <a:ea typeface="Calibri"/>
                <a:cs typeface="Calibri"/>
                <a:sym typeface="Calibri"/>
              </a:rPr>
              <a:t>Guaranteed</a:t>
            </a:r>
            <a:r>
              <a:rPr lang="en-US" sz="1000" b="1">
                <a:solidFill>
                  <a:srgbClr val="FF0000"/>
                </a:solidFill>
                <a:latin typeface="Calibri"/>
                <a:ea typeface="Calibri"/>
                <a:cs typeface="Calibri"/>
                <a:sym typeface="Calibri"/>
              </a:rPr>
              <a:t> - provide a formal assurance or promise.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381000" y="5741975"/>
            <a:ext cx="7642199" cy="9834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7605"/>
                </a:solidFill>
                <a:latin typeface="Calibri"/>
                <a:ea typeface="Calibri"/>
                <a:cs typeface="Calibri"/>
                <a:sym typeface="Calibri"/>
              </a:rPr>
              <a:t>The Enlightenment</a:t>
            </a:r>
          </a:p>
        </p:txBody>
      </p:sp>
      <p:sp>
        <p:nvSpPr>
          <p:cNvPr id="166" name="Shape 166"/>
          <p:cNvSpPr txBox="1">
            <a:spLocks noGrp="1"/>
          </p:cNvSpPr>
          <p:nvPr>
            <p:ph type="body" idx="1"/>
          </p:nvPr>
        </p:nvSpPr>
        <p:spPr>
          <a:xfrm>
            <a:off x="230275" y="1234350"/>
            <a:ext cx="6880200" cy="45075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000000"/>
              </a:buClr>
              <a:buSzPct val="100000"/>
              <a:buFont typeface="Arial"/>
              <a:buChar char="»"/>
            </a:pPr>
            <a:r>
              <a:rPr lang="en-US" sz="2400" b="1" i="0" u="none">
                <a:solidFill>
                  <a:srgbClr val="FF0000"/>
                </a:solidFill>
                <a:latin typeface="Calibri"/>
                <a:ea typeface="Calibri"/>
                <a:cs typeface="Calibri"/>
                <a:sym typeface="Calibri"/>
              </a:rPr>
              <a:t>John Locke</a:t>
            </a:r>
            <a:r>
              <a:rPr lang="en-US" sz="2400" b="1" i="0" u="none">
                <a:solidFill>
                  <a:srgbClr val="000000"/>
                </a:solidFill>
                <a:latin typeface="Calibri"/>
                <a:ea typeface="Calibri"/>
                <a:cs typeface="Calibri"/>
                <a:sym typeface="Calibri"/>
              </a:rPr>
              <a:t> argued that people are born with</a:t>
            </a:r>
            <a:r>
              <a:rPr lang="en-US" sz="2400" b="1">
                <a:solidFill>
                  <a:srgbClr val="000000"/>
                </a:solidFill>
              </a:rPr>
              <a:t> </a:t>
            </a:r>
            <a:r>
              <a:rPr lang="en-US" sz="2400" b="1" i="0" u="none">
                <a:solidFill>
                  <a:srgbClr val="000000"/>
                </a:solidFill>
                <a:latin typeface="Calibri"/>
                <a:ea typeface="Calibri"/>
                <a:cs typeface="Calibri"/>
                <a:sym typeface="Calibri"/>
              </a:rPr>
              <a:t>natural rights.</a:t>
            </a:r>
          </a:p>
          <a:p>
            <a:pPr marL="742950" marR="0" lvl="1" indent="-285750" algn="l" rtl="0">
              <a:lnSpc>
                <a:spcPct val="100000"/>
              </a:lnSpc>
              <a:spcBef>
                <a:spcPts val="400"/>
              </a:spcBef>
              <a:spcAft>
                <a:spcPts val="0"/>
              </a:spcAft>
              <a:buClr>
                <a:srgbClr val="000000"/>
              </a:buClr>
              <a:buSzPct val="100000"/>
              <a:buFont typeface="Arial"/>
              <a:buChar char="˃"/>
            </a:pPr>
            <a:r>
              <a:rPr lang="en-US" sz="2000" b="1" i="0" u="none" strike="noStrike" cap="none">
                <a:solidFill>
                  <a:srgbClr val="000000"/>
                </a:solidFill>
                <a:latin typeface="Calibri"/>
                <a:ea typeface="Calibri"/>
                <a:cs typeface="Calibri"/>
                <a:sym typeface="Calibri"/>
              </a:rPr>
              <a:t>He claimed the </a:t>
            </a:r>
            <a:r>
              <a:rPr lang="en-US" sz="2000" b="1" i="0" u="none" strike="noStrike" cap="none">
                <a:solidFill>
                  <a:srgbClr val="FF0000"/>
                </a:solidFill>
                <a:latin typeface="Calibri"/>
                <a:ea typeface="Calibri"/>
                <a:cs typeface="Calibri"/>
                <a:sym typeface="Calibri"/>
              </a:rPr>
              <a:t>purpose of government was to protect people’s natural rights.</a:t>
            </a:r>
          </a:p>
          <a:p>
            <a:pPr marL="742950" marR="0" lvl="1" indent="-285750" algn="l" rtl="0">
              <a:lnSpc>
                <a:spcPct val="100000"/>
              </a:lnSpc>
              <a:spcBef>
                <a:spcPts val="400"/>
              </a:spcBef>
              <a:spcAft>
                <a:spcPts val="0"/>
              </a:spcAft>
              <a:buClr>
                <a:srgbClr val="000000"/>
              </a:buClr>
              <a:buSzPct val="100000"/>
              <a:buFont typeface="Arial"/>
              <a:buChar char="˃"/>
            </a:pPr>
            <a:r>
              <a:rPr lang="en-US" sz="2000" b="1" i="0" u="none" strike="noStrike" cap="none">
                <a:solidFill>
                  <a:srgbClr val="000000"/>
                </a:solidFill>
                <a:latin typeface="Calibri"/>
                <a:ea typeface="Calibri"/>
                <a:cs typeface="Calibri"/>
                <a:sym typeface="Calibri"/>
              </a:rPr>
              <a:t>He said governments are based on </a:t>
            </a:r>
            <a:r>
              <a:rPr lang="en-US" sz="2000" b="1" i="0" u="none" strike="noStrike" cap="none">
                <a:solidFill>
                  <a:srgbClr val="FF0000"/>
                </a:solidFill>
                <a:latin typeface="Calibri"/>
                <a:ea typeface="Calibri"/>
                <a:cs typeface="Calibri"/>
                <a:sym typeface="Calibri"/>
              </a:rPr>
              <a:t>a social contract</a:t>
            </a:r>
            <a:r>
              <a:rPr lang="en-US" sz="2000" b="1" i="0" u="none" strike="noStrike" cap="none">
                <a:solidFill>
                  <a:srgbClr val="000000"/>
                </a:solidFill>
                <a:latin typeface="Calibri"/>
                <a:ea typeface="Calibri"/>
                <a:cs typeface="Calibri"/>
                <a:sym typeface="Calibri"/>
              </a:rPr>
              <a:t> or an agreement between rulers and the people.</a:t>
            </a:r>
          </a:p>
          <a:p>
            <a:pPr marL="0" marR="0" lvl="1" indent="0" algn="l" rtl="0">
              <a:lnSpc>
                <a:spcPct val="100000"/>
              </a:lnSpc>
              <a:spcBef>
                <a:spcPts val="400"/>
              </a:spcBef>
              <a:spcAft>
                <a:spcPts val="0"/>
              </a:spcAft>
              <a:buClr>
                <a:schemeClr val="dk1"/>
              </a:buClr>
              <a:buSzPct val="25000"/>
              <a:buFont typeface="Arial"/>
              <a:buNone/>
            </a:pPr>
            <a:endParaRPr sz="2000" b="1" i="0" u="none" strike="noStrike" cap="none">
              <a:solidFill>
                <a:srgbClr val="000000"/>
              </a:solidFill>
              <a:latin typeface="Calibri"/>
              <a:ea typeface="Calibri"/>
              <a:cs typeface="Calibri"/>
              <a:sym typeface="Calibri"/>
            </a:endParaRPr>
          </a:p>
          <a:p>
            <a:pPr marL="342900" marR="0" lvl="0" indent="-342900" algn="l" rtl="0">
              <a:lnSpc>
                <a:spcPct val="100000"/>
              </a:lnSpc>
              <a:spcBef>
                <a:spcPts val="480"/>
              </a:spcBef>
              <a:spcAft>
                <a:spcPts val="0"/>
              </a:spcAft>
              <a:buClr>
                <a:srgbClr val="000000"/>
              </a:buClr>
              <a:buSzPct val="100000"/>
              <a:buFont typeface="Arial"/>
              <a:buChar char="»"/>
            </a:pPr>
            <a:r>
              <a:rPr lang="en-US" sz="2400" b="1" i="0" u="none">
                <a:solidFill>
                  <a:srgbClr val="FF0000"/>
                </a:solidFill>
                <a:latin typeface="Calibri"/>
                <a:ea typeface="Calibri"/>
                <a:cs typeface="Calibri"/>
                <a:sym typeface="Calibri"/>
              </a:rPr>
              <a:t>Charles de Montesquieu</a:t>
            </a:r>
            <a:r>
              <a:rPr lang="en-US" sz="2400" b="1" i="0" u="none">
                <a:solidFill>
                  <a:srgbClr val="000000"/>
                </a:solidFill>
                <a:latin typeface="Calibri"/>
                <a:ea typeface="Calibri"/>
                <a:cs typeface="Calibri"/>
                <a:sym typeface="Calibri"/>
              </a:rPr>
              <a:t> claimed England’s</a:t>
            </a:r>
            <a:r>
              <a:rPr lang="en-US" sz="2400" b="1">
                <a:solidFill>
                  <a:srgbClr val="000000"/>
                </a:solidFill>
              </a:rPr>
              <a:t> </a:t>
            </a:r>
            <a:r>
              <a:rPr lang="en-US" sz="2400" b="1" i="0" u="none">
                <a:solidFill>
                  <a:srgbClr val="000000"/>
                </a:solidFill>
                <a:latin typeface="Calibri"/>
                <a:ea typeface="Calibri"/>
                <a:cs typeface="Calibri"/>
                <a:sym typeface="Calibri"/>
              </a:rPr>
              <a:t>government was best because it had a </a:t>
            </a:r>
            <a:r>
              <a:rPr lang="en-US" sz="2400" b="1" i="0" u="none">
                <a:solidFill>
                  <a:srgbClr val="FF0000"/>
                </a:solidFill>
                <a:latin typeface="Calibri"/>
                <a:ea typeface="Calibri"/>
                <a:cs typeface="Calibri"/>
                <a:sym typeface="Calibri"/>
              </a:rPr>
              <a:t>separation of powers.</a:t>
            </a:r>
          </a:p>
          <a:p>
            <a:pPr marL="742950" marR="0" lvl="1" indent="-285750" algn="l" rtl="0">
              <a:lnSpc>
                <a:spcPct val="100000"/>
              </a:lnSpc>
              <a:spcBef>
                <a:spcPts val="400"/>
              </a:spcBef>
              <a:spcAft>
                <a:spcPts val="0"/>
              </a:spcAft>
              <a:buClr>
                <a:srgbClr val="000000"/>
              </a:buClr>
              <a:buSzPct val="100000"/>
              <a:buFont typeface="Arial"/>
              <a:buChar char="˃"/>
            </a:pPr>
            <a:r>
              <a:rPr lang="en-US" sz="2000" b="1" i="0" u="none" strike="noStrike" cap="none">
                <a:solidFill>
                  <a:srgbClr val="000000"/>
                </a:solidFill>
                <a:latin typeface="Calibri"/>
                <a:ea typeface="Calibri"/>
                <a:cs typeface="Calibri"/>
                <a:sym typeface="Calibri"/>
              </a:rPr>
              <a:t>He claimed separation of powers kept governments from </a:t>
            </a:r>
            <a:r>
              <a:rPr lang="en-US" sz="2000" b="1" i="0" u="none" strike="noStrike" cap="none">
                <a:solidFill>
                  <a:srgbClr val="FF0000"/>
                </a:solidFill>
                <a:latin typeface="Calibri"/>
                <a:ea typeface="Calibri"/>
                <a:cs typeface="Calibri"/>
                <a:sym typeface="Calibri"/>
              </a:rPr>
              <a:t>abusing natural rights</a:t>
            </a:r>
            <a:r>
              <a:rPr lang="en-US" sz="2000" b="1" i="0" u="none" strike="noStrike" cap="none">
                <a:solidFill>
                  <a:srgbClr val="000000"/>
                </a:solidFill>
                <a:latin typeface="Calibri"/>
                <a:ea typeface="Calibri"/>
                <a:cs typeface="Calibri"/>
                <a:sym typeface="Calibri"/>
              </a:rPr>
              <a:t>.</a:t>
            </a:r>
          </a:p>
        </p:txBody>
      </p:sp>
      <p:pic>
        <p:nvPicPr>
          <p:cNvPr id="167" name="Shape 167"/>
          <p:cNvPicPr preferRelativeResize="0"/>
          <p:nvPr/>
        </p:nvPicPr>
        <p:blipFill rotWithShape="1">
          <a:blip r:embed="rId3">
            <a:alphaModFix/>
          </a:blip>
          <a:srcRect/>
          <a:stretch/>
        </p:blipFill>
        <p:spPr>
          <a:xfrm>
            <a:off x="7330800" y="1301650"/>
            <a:ext cx="1447800" cy="2125799"/>
          </a:xfrm>
          <a:prstGeom prst="rect">
            <a:avLst/>
          </a:prstGeom>
          <a:noFill/>
          <a:ln>
            <a:noFill/>
          </a:ln>
        </p:spPr>
      </p:pic>
      <p:pic>
        <p:nvPicPr>
          <p:cNvPr id="168" name="Shape 168"/>
          <p:cNvPicPr preferRelativeResize="0"/>
          <p:nvPr/>
        </p:nvPicPr>
        <p:blipFill rotWithShape="1">
          <a:blip r:embed="rId4">
            <a:alphaModFix/>
          </a:blip>
          <a:srcRect/>
          <a:stretch/>
        </p:blipFill>
        <p:spPr>
          <a:xfrm>
            <a:off x="7270500" y="3673775"/>
            <a:ext cx="1568400" cy="2068200"/>
          </a:xfrm>
          <a:prstGeom prst="rect">
            <a:avLst/>
          </a:prstGeom>
          <a:noFill/>
          <a:ln>
            <a:noFill/>
          </a:ln>
        </p:spPr>
      </p:pic>
      <p:sp>
        <p:nvSpPr>
          <p:cNvPr id="169" name="Shape 169"/>
          <p:cNvSpPr txBox="1">
            <a:spLocks noGrp="1"/>
          </p:cNvSpPr>
          <p:nvPr>
            <p:ph type="title"/>
          </p:nvPr>
        </p:nvSpPr>
        <p:spPr>
          <a:xfrm>
            <a:off x="313850" y="491350"/>
            <a:ext cx="4425899" cy="810299"/>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 </a:t>
            </a:r>
          </a:p>
        </p:txBody>
      </p:sp>
      <p:sp>
        <p:nvSpPr>
          <p:cNvPr id="170" name="Shape 170"/>
          <p:cNvSpPr txBox="1"/>
          <p:nvPr/>
        </p:nvSpPr>
        <p:spPr>
          <a:xfrm>
            <a:off x="3763625" y="460275"/>
            <a:ext cx="5224500" cy="7740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1000" b="1">
                <a:latin typeface="Calibri"/>
                <a:ea typeface="Calibri"/>
                <a:cs typeface="Calibri"/>
                <a:sym typeface="Calibri"/>
              </a:rPr>
              <a:t>Compact -</a:t>
            </a:r>
            <a:r>
              <a:rPr lang="en-US" sz="10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1000" b="1">
                <a:latin typeface="Calibri"/>
                <a:ea typeface="Calibri"/>
                <a:cs typeface="Calibri"/>
                <a:sym typeface="Calibri"/>
              </a:rPr>
              <a:t>Charter -</a:t>
            </a:r>
            <a:r>
              <a:rPr lang="en-US" sz="1000">
                <a:solidFill>
                  <a:schemeClr val="dk2"/>
                </a:solidFill>
                <a:latin typeface="Calibri"/>
                <a:ea typeface="Calibri"/>
                <a:cs typeface="Calibri"/>
                <a:sym typeface="Calibri"/>
              </a:rPr>
              <a:t> </a:t>
            </a:r>
            <a:r>
              <a:rPr lang="en-US" sz="10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1000" b="1">
                <a:latin typeface="Calibri"/>
                <a:ea typeface="Calibri"/>
                <a:cs typeface="Calibri"/>
                <a:sym typeface="Calibri"/>
              </a:rPr>
              <a:t>Guaranteed</a:t>
            </a:r>
            <a:r>
              <a:rPr lang="en-US" sz="1000" b="1">
                <a:solidFill>
                  <a:srgbClr val="FF0000"/>
                </a:solidFill>
                <a:latin typeface="Calibri"/>
                <a:ea typeface="Calibri"/>
                <a:cs typeface="Calibri"/>
                <a:sym typeface="Calibri"/>
              </a:rPr>
              <a:t> - provide a formal assurance or promise.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1219200" y="5257800"/>
            <a:ext cx="7239000" cy="1143000"/>
          </a:xfrm>
          <a:prstGeom prst="rect">
            <a:avLst/>
          </a:prstGeom>
        </p:spPr>
        <p:txBody>
          <a:bodyPr lIns="91425" tIns="91425" rIns="91425" bIns="91425" anchor="b" anchorCtr="0">
            <a:noAutofit/>
          </a:bodyPr>
          <a:lstStyle/>
          <a:p>
            <a:pPr lvl="0">
              <a:spcBef>
                <a:spcPts val="0"/>
              </a:spcBef>
              <a:buNone/>
            </a:pPr>
            <a:endParaRPr/>
          </a:p>
        </p:txBody>
      </p:sp>
      <p:sp>
        <p:nvSpPr>
          <p:cNvPr id="176" name="Shape 176" descr="Why is this old piece of parchment considered to be such a powerful symbol of our rights and freedoms? Narrated by Monty Python’s Terry Jones, this animation takes you back to medieval times, when England under the reign of Bad King John. It asks why Magna Carta was originally created and what it meant to those living in the 13th  century.  Find out more about Magna Carta at the British Library’s website – http://www.bl.uk/magna-carta" title="What is Magna Carta?">
            <a:hlinkClick r:id="rId3"/>
          </p:cNvPr>
          <p:cNvSpPr/>
          <p:nvPr/>
        </p:nvSpPr>
        <p:spPr>
          <a:xfrm>
            <a:off x="2286000" y="1714500"/>
            <a:ext cx="4572000" cy="3429000"/>
          </a:xfrm>
          <a:prstGeom prst="rect">
            <a:avLst/>
          </a:prstGeom>
          <a:blipFill>
            <a:blip r:embed="rId4">
              <a:alphaModFix/>
            </a:blip>
            <a:stretch>
              <a:fillRect/>
            </a:stretch>
          </a:blipFill>
          <a:ln>
            <a:noFill/>
          </a:ln>
        </p:spPr>
      </p:sp>
      <p:sp>
        <p:nvSpPr>
          <p:cNvPr id="177" name="Shape 177"/>
          <p:cNvSpPr txBox="1">
            <a:spLocks noGrp="1"/>
          </p:cNvSpPr>
          <p:nvPr>
            <p:ph type="title"/>
          </p:nvPr>
        </p:nvSpPr>
        <p:spPr>
          <a:xfrm>
            <a:off x="410550" y="5538550"/>
            <a:ext cx="5358000" cy="12549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9900"/>
                </a:solidFill>
                <a:latin typeface="Calibri"/>
                <a:ea typeface="Calibri"/>
                <a:cs typeface="Calibri"/>
                <a:sym typeface="Calibri"/>
              </a:rPr>
              <a:t>Magna Carta</a:t>
            </a:r>
          </a:p>
        </p:txBody>
      </p:sp>
      <p:sp>
        <p:nvSpPr>
          <p:cNvPr id="178" name="Shape 178"/>
          <p:cNvSpPr txBox="1">
            <a:spLocks noGrp="1"/>
          </p:cNvSpPr>
          <p:nvPr>
            <p:ph type="title"/>
          </p:nvPr>
        </p:nvSpPr>
        <p:spPr>
          <a:xfrm>
            <a:off x="410550" y="929300"/>
            <a:ext cx="1828800" cy="810299"/>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a:t>
            </a:r>
          </a:p>
        </p:txBody>
      </p:sp>
      <p:sp>
        <p:nvSpPr>
          <p:cNvPr id="179" name="Shape 179"/>
          <p:cNvSpPr txBox="1"/>
          <p:nvPr/>
        </p:nvSpPr>
        <p:spPr>
          <a:xfrm>
            <a:off x="3658825" y="439850"/>
            <a:ext cx="5358000" cy="8796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1000" b="1">
                <a:latin typeface="Calibri"/>
                <a:ea typeface="Calibri"/>
                <a:cs typeface="Calibri"/>
                <a:sym typeface="Calibri"/>
              </a:rPr>
              <a:t>Compact -</a:t>
            </a:r>
            <a:r>
              <a:rPr lang="en-US" sz="10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1000" b="1">
                <a:latin typeface="Calibri"/>
                <a:ea typeface="Calibri"/>
                <a:cs typeface="Calibri"/>
                <a:sym typeface="Calibri"/>
              </a:rPr>
              <a:t>Charter -</a:t>
            </a:r>
            <a:r>
              <a:rPr lang="en-US" sz="1000">
                <a:solidFill>
                  <a:schemeClr val="dk2"/>
                </a:solidFill>
                <a:latin typeface="Calibri"/>
                <a:ea typeface="Calibri"/>
                <a:cs typeface="Calibri"/>
                <a:sym typeface="Calibri"/>
              </a:rPr>
              <a:t> </a:t>
            </a:r>
            <a:r>
              <a:rPr lang="en-US" sz="10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1000" b="1">
                <a:latin typeface="Calibri"/>
                <a:ea typeface="Calibri"/>
                <a:cs typeface="Calibri"/>
                <a:sym typeface="Calibri"/>
              </a:rPr>
              <a:t>Guaranteed</a:t>
            </a:r>
            <a:r>
              <a:rPr lang="en-US" sz="1000" b="1">
                <a:solidFill>
                  <a:srgbClr val="FF0000"/>
                </a:solidFill>
                <a:latin typeface="Calibri"/>
                <a:ea typeface="Calibri"/>
                <a:cs typeface="Calibri"/>
                <a:sym typeface="Calibri"/>
              </a:rPr>
              <a:t> - provide a formal assurance or promise.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410550" y="5538550"/>
            <a:ext cx="5358000" cy="12549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7200" b="1" i="0" u="none" strike="noStrike" cap="none">
                <a:solidFill>
                  <a:srgbClr val="FF9900"/>
                </a:solidFill>
                <a:latin typeface="Calibri"/>
                <a:ea typeface="Calibri"/>
                <a:cs typeface="Calibri"/>
                <a:sym typeface="Calibri"/>
              </a:rPr>
              <a:t>Magna Carta</a:t>
            </a:r>
          </a:p>
        </p:txBody>
      </p:sp>
      <p:sp>
        <p:nvSpPr>
          <p:cNvPr id="185" name="Shape 185"/>
          <p:cNvSpPr txBox="1">
            <a:spLocks noGrp="1"/>
          </p:cNvSpPr>
          <p:nvPr>
            <p:ph type="body" idx="1"/>
          </p:nvPr>
        </p:nvSpPr>
        <p:spPr>
          <a:xfrm>
            <a:off x="301175" y="1819575"/>
            <a:ext cx="6934500" cy="2569200"/>
          </a:xfrm>
          <a:prstGeom prst="rect">
            <a:avLst/>
          </a:prstGeom>
          <a:noFill/>
          <a:ln>
            <a:noFill/>
          </a:ln>
        </p:spPr>
        <p:txBody>
          <a:bodyPr lIns="91425" tIns="45700" rIns="91425" bIns="45700" anchor="t" anchorCtr="0">
            <a:noAutofit/>
          </a:bodyPr>
          <a:lstStyle/>
          <a:p>
            <a:pPr marL="342900" marR="0" lvl="0" indent="-241300" algn="l" rtl="0">
              <a:lnSpc>
                <a:spcPct val="100000"/>
              </a:lnSpc>
              <a:spcBef>
                <a:spcPts val="0"/>
              </a:spcBef>
              <a:spcAft>
                <a:spcPts val="0"/>
              </a:spcAft>
              <a:buClr>
                <a:srgbClr val="000000"/>
              </a:buClr>
              <a:buSzPct val="100000"/>
              <a:buFont typeface="Arial"/>
              <a:buChar char="»"/>
            </a:pPr>
            <a:r>
              <a:rPr lang="en-US" sz="2400" b="1" i="0" u="none">
                <a:solidFill>
                  <a:srgbClr val="000000"/>
                </a:solidFill>
                <a:latin typeface="Calibri"/>
                <a:ea typeface="Calibri"/>
                <a:cs typeface="Calibri"/>
                <a:sym typeface="Calibri"/>
              </a:rPr>
              <a:t>The Magna Carta or “Great Charter” was signed in the year 1215.</a:t>
            </a:r>
          </a:p>
          <a:p>
            <a:pPr marL="342900" marR="0" lvl="0" indent="-241300" algn="l" rtl="0">
              <a:lnSpc>
                <a:spcPct val="100000"/>
              </a:lnSpc>
              <a:spcBef>
                <a:spcPts val="800"/>
              </a:spcBef>
              <a:spcAft>
                <a:spcPts val="0"/>
              </a:spcAft>
              <a:buClr>
                <a:srgbClr val="000000"/>
              </a:buClr>
              <a:buSzPct val="100000"/>
              <a:buFont typeface="Arial"/>
              <a:buChar char="»"/>
            </a:pPr>
            <a:r>
              <a:rPr lang="en-US" sz="2400" b="1" i="0" u="none">
                <a:solidFill>
                  <a:srgbClr val="000000"/>
                </a:solidFill>
                <a:latin typeface="Calibri"/>
                <a:ea typeface="Calibri"/>
                <a:cs typeface="Calibri"/>
                <a:sym typeface="Calibri"/>
              </a:rPr>
              <a:t>It was a document that </a:t>
            </a:r>
            <a:r>
              <a:rPr lang="en-US" sz="2400" b="1" i="0" u="none">
                <a:solidFill>
                  <a:srgbClr val="FF0000"/>
                </a:solidFill>
                <a:latin typeface="Calibri"/>
                <a:ea typeface="Calibri"/>
                <a:cs typeface="Calibri"/>
                <a:sym typeface="Calibri"/>
              </a:rPr>
              <a:t>limited the powers of the English King</a:t>
            </a:r>
            <a:r>
              <a:rPr lang="en-US" sz="2400" b="1" i="0" u="none">
                <a:solidFill>
                  <a:srgbClr val="000000"/>
                </a:solidFill>
                <a:latin typeface="Calibri"/>
                <a:ea typeface="Calibri"/>
                <a:cs typeface="Calibri"/>
                <a:sym typeface="Calibri"/>
              </a:rPr>
              <a:t> for the first time.	</a:t>
            </a:r>
          </a:p>
          <a:p>
            <a:pPr marL="342900" marR="0" lvl="0" indent="-241300" algn="l" rtl="0">
              <a:lnSpc>
                <a:spcPct val="100000"/>
              </a:lnSpc>
              <a:spcBef>
                <a:spcPts val="800"/>
              </a:spcBef>
              <a:spcAft>
                <a:spcPts val="0"/>
              </a:spcAft>
              <a:buClr>
                <a:srgbClr val="000000"/>
              </a:buClr>
              <a:buSzPct val="100000"/>
              <a:buFont typeface="Arial"/>
              <a:buChar char="»"/>
            </a:pPr>
            <a:r>
              <a:rPr lang="en-US" sz="2400" b="1" i="0" u="none">
                <a:solidFill>
                  <a:srgbClr val="000000"/>
                </a:solidFill>
                <a:latin typeface="Calibri"/>
                <a:ea typeface="Calibri"/>
                <a:cs typeface="Calibri"/>
                <a:sym typeface="Calibri"/>
              </a:rPr>
              <a:t>It also </a:t>
            </a:r>
            <a:r>
              <a:rPr lang="en-US" sz="2400" b="1" i="0" u="none">
                <a:solidFill>
                  <a:srgbClr val="FF0000"/>
                </a:solidFill>
                <a:latin typeface="Calibri"/>
                <a:ea typeface="Calibri"/>
                <a:cs typeface="Calibri"/>
                <a:sym typeface="Calibri"/>
              </a:rPr>
              <a:t>guaranteed certain rights</a:t>
            </a:r>
            <a:r>
              <a:rPr lang="en-US" sz="2400" b="1" i="0" u="none">
                <a:solidFill>
                  <a:srgbClr val="000000"/>
                </a:solidFill>
                <a:latin typeface="Calibri"/>
                <a:ea typeface="Calibri"/>
                <a:cs typeface="Calibri"/>
                <a:sym typeface="Calibri"/>
              </a:rPr>
              <a:t> for the </a:t>
            </a:r>
            <a:r>
              <a:rPr lang="en-US" sz="2400" b="1" i="0" u="none">
                <a:solidFill>
                  <a:srgbClr val="FF0000"/>
                </a:solidFill>
                <a:latin typeface="Calibri"/>
                <a:ea typeface="Calibri"/>
                <a:cs typeface="Calibri"/>
                <a:sym typeface="Calibri"/>
              </a:rPr>
              <a:t>Nobles</a:t>
            </a:r>
            <a:r>
              <a:rPr lang="en-US" sz="2400" b="1" i="0" u="none">
                <a:solidFill>
                  <a:srgbClr val="000000"/>
                </a:solidFill>
                <a:latin typeface="Calibri"/>
                <a:ea typeface="Calibri"/>
                <a:cs typeface="Calibri"/>
                <a:sym typeface="Calibri"/>
              </a:rPr>
              <a:t> of England.</a:t>
            </a:r>
          </a:p>
          <a:p>
            <a:pPr marL="0" marR="0" lvl="0" indent="0" algn="l" rtl="0">
              <a:lnSpc>
                <a:spcPct val="100000"/>
              </a:lnSpc>
              <a:spcBef>
                <a:spcPts val="800"/>
              </a:spcBef>
              <a:spcAft>
                <a:spcPts val="0"/>
              </a:spcAft>
              <a:buNone/>
            </a:pPr>
            <a:endParaRPr sz="2400" b="1">
              <a:solidFill>
                <a:srgbClr val="000000"/>
              </a:solidFill>
            </a:endParaRPr>
          </a:p>
        </p:txBody>
      </p:sp>
      <p:pic>
        <p:nvPicPr>
          <p:cNvPr id="186" name="Shape 186"/>
          <p:cNvPicPr preferRelativeResize="0"/>
          <p:nvPr/>
        </p:nvPicPr>
        <p:blipFill rotWithShape="1">
          <a:blip r:embed="rId3">
            <a:alphaModFix/>
          </a:blip>
          <a:srcRect/>
          <a:stretch/>
        </p:blipFill>
        <p:spPr>
          <a:xfrm>
            <a:off x="7235675" y="2071650"/>
            <a:ext cx="1828800" cy="2714700"/>
          </a:xfrm>
          <a:prstGeom prst="rect">
            <a:avLst/>
          </a:prstGeom>
          <a:noFill/>
          <a:ln>
            <a:noFill/>
          </a:ln>
        </p:spPr>
      </p:pic>
      <p:sp>
        <p:nvSpPr>
          <p:cNvPr id="187" name="Shape 187"/>
          <p:cNvSpPr txBox="1">
            <a:spLocks noGrp="1"/>
          </p:cNvSpPr>
          <p:nvPr>
            <p:ph type="title"/>
          </p:nvPr>
        </p:nvSpPr>
        <p:spPr>
          <a:xfrm>
            <a:off x="410550" y="929300"/>
            <a:ext cx="1828800" cy="810299"/>
          </a:xfrm>
          <a:prstGeom prst="rect">
            <a:avLst/>
          </a:prstGeom>
        </p:spPr>
        <p:txBody>
          <a:bodyPr lIns="91425" tIns="91425" rIns="91425" bIns="91425" anchor="b" anchorCtr="0">
            <a:noAutofit/>
          </a:bodyPr>
          <a:lstStyle/>
          <a:p>
            <a:pPr lvl="0" rtl="0">
              <a:spcBef>
                <a:spcPts val="0"/>
              </a:spcBef>
              <a:buNone/>
            </a:pPr>
            <a:r>
              <a:rPr lang="en-US" sz="3600" b="1">
                <a:solidFill>
                  <a:schemeClr val="accent1"/>
                </a:solidFill>
              </a:rPr>
              <a:t>Concept</a:t>
            </a:r>
          </a:p>
        </p:txBody>
      </p:sp>
      <p:sp>
        <p:nvSpPr>
          <p:cNvPr id="188" name="Shape 188"/>
          <p:cNvSpPr txBox="1"/>
          <p:nvPr/>
        </p:nvSpPr>
        <p:spPr>
          <a:xfrm>
            <a:off x="3639300" y="451725"/>
            <a:ext cx="5424900" cy="879600"/>
          </a:xfrm>
          <a:prstGeom prst="rect">
            <a:avLst/>
          </a:prstGeom>
          <a:noFill/>
          <a:ln w="9525" cap="flat" cmpd="sng">
            <a:solidFill>
              <a:schemeClr val="accent1"/>
            </a:solidFill>
            <a:prstDash val="solid"/>
            <a:round/>
            <a:headEnd type="none" w="med" len="med"/>
            <a:tailEnd type="none" w="med" len="med"/>
          </a:ln>
        </p:spPr>
        <p:txBody>
          <a:bodyPr lIns="91425" tIns="91425" rIns="91425" bIns="91425" anchor="ctr" anchorCtr="0">
            <a:noAutofit/>
          </a:bodyPr>
          <a:lstStyle/>
          <a:p>
            <a:pPr marL="342900" lvl="0" indent="-165100" rtl="0">
              <a:spcBef>
                <a:spcPts val="560"/>
              </a:spcBef>
              <a:buNone/>
            </a:pPr>
            <a:r>
              <a:rPr lang="en-US" sz="1000" b="1">
                <a:latin typeface="Calibri"/>
                <a:ea typeface="Calibri"/>
                <a:cs typeface="Calibri"/>
                <a:sym typeface="Calibri"/>
              </a:rPr>
              <a:t>Compact -</a:t>
            </a:r>
            <a:r>
              <a:rPr lang="en-US" sz="1000" b="1">
                <a:solidFill>
                  <a:srgbClr val="FF0000"/>
                </a:solidFill>
                <a:latin typeface="Calibri"/>
                <a:ea typeface="Calibri"/>
                <a:cs typeface="Calibri"/>
                <a:sym typeface="Calibri"/>
              </a:rPr>
              <a:t> a formal agreement or contract between two or more parties.</a:t>
            </a:r>
          </a:p>
          <a:p>
            <a:pPr marL="342900" lvl="0" indent="-165100" rtl="0">
              <a:spcBef>
                <a:spcPts val="560"/>
              </a:spcBef>
              <a:buNone/>
            </a:pPr>
            <a:r>
              <a:rPr lang="en-US" sz="1000" b="1">
                <a:latin typeface="Calibri"/>
                <a:ea typeface="Calibri"/>
                <a:cs typeface="Calibri"/>
                <a:sym typeface="Calibri"/>
              </a:rPr>
              <a:t>Charter -</a:t>
            </a:r>
            <a:r>
              <a:rPr lang="en-US" sz="1000">
                <a:solidFill>
                  <a:schemeClr val="dk2"/>
                </a:solidFill>
                <a:latin typeface="Calibri"/>
                <a:ea typeface="Calibri"/>
                <a:cs typeface="Calibri"/>
                <a:sym typeface="Calibri"/>
              </a:rPr>
              <a:t> </a:t>
            </a:r>
            <a:r>
              <a:rPr lang="en-US" sz="1000" b="1">
                <a:solidFill>
                  <a:srgbClr val="FF0000"/>
                </a:solidFill>
                <a:latin typeface="Calibri"/>
                <a:ea typeface="Calibri"/>
                <a:cs typeface="Calibri"/>
                <a:sym typeface="Calibri"/>
              </a:rPr>
              <a:t>a written grant by which an institution is created and its rights and privileges defined.</a:t>
            </a:r>
          </a:p>
          <a:p>
            <a:pPr marL="342900" lvl="0" indent="-165100" rtl="0">
              <a:spcBef>
                <a:spcPts val="560"/>
              </a:spcBef>
              <a:buNone/>
            </a:pPr>
            <a:r>
              <a:rPr lang="en-US" sz="1000" b="1">
                <a:latin typeface="Calibri"/>
                <a:ea typeface="Calibri"/>
                <a:cs typeface="Calibri"/>
                <a:sym typeface="Calibri"/>
              </a:rPr>
              <a:t>Guaranteed</a:t>
            </a:r>
            <a:r>
              <a:rPr lang="en-US" sz="1000" b="1">
                <a:solidFill>
                  <a:srgbClr val="FF0000"/>
                </a:solidFill>
                <a:latin typeface="Calibri"/>
                <a:ea typeface="Calibri"/>
                <a:cs typeface="Calibri"/>
                <a:sym typeface="Calibri"/>
              </a:rPr>
              <a:t> - provide a formal assurance or promise.</a:t>
            </a:r>
          </a:p>
        </p:txBody>
      </p:sp>
      <p:sp>
        <p:nvSpPr>
          <p:cNvPr id="189" name="Shape 189"/>
          <p:cNvSpPr txBox="1"/>
          <p:nvPr/>
        </p:nvSpPr>
        <p:spPr>
          <a:xfrm>
            <a:off x="410550" y="4483812"/>
            <a:ext cx="6418200" cy="959700"/>
          </a:xfrm>
          <a:prstGeom prst="rect">
            <a:avLst/>
          </a:prstGeom>
          <a:noFill/>
          <a:ln>
            <a:noFill/>
          </a:ln>
        </p:spPr>
        <p:txBody>
          <a:bodyPr lIns="91425" tIns="91425" rIns="91425" bIns="91425" anchor="t" anchorCtr="0">
            <a:noAutofit/>
          </a:bodyPr>
          <a:lstStyle/>
          <a:p>
            <a:pPr lvl="0" rtl="0">
              <a:spcBef>
                <a:spcPts val="0"/>
              </a:spcBef>
              <a:buNone/>
            </a:pPr>
            <a:r>
              <a:rPr lang="en-US" sz="2400" b="1">
                <a:solidFill>
                  <a:srgbClr val="B45F06"/>
                </a:solidFill>
              </a:rPr>
              <a:t>Why was the Magna Carta important?</a:t>
            </a:r>
          </a:p>
          <a:p>
            <a:pPr lvl="0">
              <a:spcBef>
                <a:spcPts val="0"/>
              </a:spcBef>
              <a:buNone/>
            </a:pPr>
            <a:r>
              <a:rPr lang="en-US" sz="2400" b="1">
                <a:solidFill>
                  <a:srgbClr val="B45F06"/>
                </a:solidFill>
              </a:rPr>
              <a:t>What changes did the Magna Carta make?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799225" y="546675"/>
            <a:ext cx="5046300" cy="10181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Relevance</a:t>
            </a:r>
          </a:p>
        </p:txBody>
      </p:sp>
      <p:sp>
        <p:nvSpPr>
          <p:cNvPr id="195" name="Shape 195"/>
          <p:cNvSpPr txBox="1"/>
          <p:nvPr/>
        </p:nvSpPr>
        <p:spPr>
          <a:xfrm>
            <a:off x="799225" y="1564925"/>
            <a:ext cx="8053200" cy="2960999"/>
          </a:xfrm>
          <a:prstGeom prst="rect">
            <a:avLst/>
          </a:prstGeom>
          <a:noFill/>
          <a:ln>
            <a:noFill/>
          </a:ln>
        </p:spPr>
        <p:txBody>
          <a:bodyPr lIns="91425" tIns="91425" rIns="91425" bIns="91425" anchor="t" anchorCtr="0">
            <a:noAutofit/>
          </a:bodyPr>
          <a:lstStyle/>
          <a:p>
            <a:pPr lvl="0" rtl="0">
              <a:spcBef>
                <a:spcPts val="0"/>
              </a:spcBef>
              <a:buNone/>
            </a:pPr>
            <a:r>
              <a:rPr lang="en-US" sz="2600" b="1"/>
              <a:t>Rights were not always guaranteed for all citizens.  It took many changes over time to get these rights.</a:t>
            </a:r>
          </a:p>
          <a:p>
            <a:pPr lvl="0" rtl="0">
              <a:spcBef>
                <a:spcPts val="0"/>
              </a:spcBef>
              <a:buNone/>
            </a:pPr>
            <a:endParaRPr sz="2600" b="1"/>
          </a:p>
          <a:p>
            <a:pPr lvl="0" rtl="0">
              <a:spcBef>
                <a:spcPts val="0"/>
              </a:spcBef>
              <a:buNone/>
            </a:pPr>
            <a:r>
              <a:rPr lang="en-US" sz="2600" b="1">
                <a:solidFill>
                  <a:srgbClr val="B45F06"/>
                </a:solidFill>
              </a:rPr>
              <a:t>How would government be different if the rights of citizens were not guaranteed?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799225" y="546675"/>
            <a:ext cx="2790899" cy="8102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I Do</a:t>
            </a:r>
          </a:p>
        </p:txBody>
      </p:sp>
      <p:sp>
        <p:nvSpPr>
          <p:cNvPr id="201" name="Shape 201"/>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02" name="Shape 202"/>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03" name="Shape 203"/>
          <p:cNvSpPr txBox="1"/>
          <p:nvPr/>
        </p:nvSpPr>
        <p:spPr>
          <a:xfrm>
            <a:off x="799225" y="1564925"/>
            <a:ext cx="5046300" cy="41577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1</a:t>
            </a:r>
            <a:r>
              <a:rPr lang="en-US" sz="2600" b="1"/>
              <a:t>The following is a true story.  </a:t>
            </a:r>
            <a:r>
              <a:rPr lang="en-US" sz="2600" b="1" baseline="30000">
                <a:solidFill>
                  <a:srgbClr val="FF9900"/>
                </a:solidFill>
              </a:rPr>
              <a:t>2</a:t>
            </a:r>
            <a:r>
              <a:rPr lang="en-US" sz="2600" b="1"/>
              <a:t>Once upon a time, around the year 1200, England was ruled by a cruel and wicked king named John.  </a:t>
            </a:r>
            <a:r>
              <a:rPr lang="en-US" sz="2600" b="1" baseline="30000">
                <a:solidFill>
                  <a:srgbClr val="FF9900"/>
                </a:solidFill>
              </a:rPr>
              <a:t>3</a:t>
            </a:r>
            <a:r>
              <a:rPr lang="en-US" sz="2600" b="1"/>
              <a:t>In those days kings could do anything they wanted.  </a:t>
            </a:r>
            <a:r>
              <a:rPr lang="en-US" sz="2600" b="1" baseline="30000">
                <a:solidFill>
                  <a:srgbClr val="FF9900"/>
                </a:solidFill>
              </a:rPr>
              <a:t>4</a:t>
            </a:r>
            <a:r>
              <a:rPr lang="en-US" sz="2600" b="1"/>
              <a:t>The people of England had to do whatever the king said; they had no choice.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799225" y="546675"/>
            <a:ext cx="2790899" cy="8102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I Do</a:t>
            </a:r>
          </a:p>
        </p:txBody>
      </p:sp>
      <p:sp>
        <p:nvSpPr>
          <p:cNvPr id="209" name="Shape 209"/>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10" name="Shape 210"/>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11" name="Shape 211"/>
          <p:cNvSpPr txBox="1"/>
          <p:nvPr/>
        </p:nvSpPr>
        <p:spPr>
          <a:xfrm>
            <a:off x="799225" y="1564925"/>
            <a:ext cx="5046300" cy="41577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1</a:t>
            </a:r>
            <a:r>
              <a:rPr lang="en-US" sz="2600" b="1"/>
              <a:t>The following is a true story. </a:t>
            </a:r>
            <a:r>
              <a:rPr lang="en-US" sz="2600" b="1">
                <a:solidFill>
                  <a:srgbClr val="FF0000"/>
                </a:solidFill>
              </a:rPr>
              <a:t>!</a:t>
            </a:r>
            <a:r>
              <a:rPr lang="en-US" sz="2600" b="1"/>
              <a:t> </a:t>
            </a:r>
            <a:r>
              <a:rPr lang="en-US" sz="2600" b="1" baseline="30000">
                <a:solidFill>
                  <a:srgbClr val="FF9900"/>
                </a:solidFill>
              </a:rPr>
              <a:t>2</a:t>
            </a:r>
            <a:r>
              <a:rPr lang="en-US" sz="2600" b="1"/>
              <a:t>Once upon a time, around the year 1200, England was ruled by a cruel and wicked king named John.  </a:t>
            </a:r>
            <a:r>
              <a:rPr lang="en-US" sz="2600" b="1" baseline="30000">
                <a:solidFill>
                  <a:srgbClr val="FF9900"/>
                </a:solidFill>
              </a:rPr>
              <a:t>3</a:t>
            </a:r>
            <a:r>
              <a:rPr lang="en-US" sz="2600" b="1"/>
              <a:t>In those days kings could do anything they wanted.  </a:t>
            </a:r>
            <a:r>
              <a:rPr lang="en-US" sz="2600" b="1" baseline="30000">
                <a:solidFill>
                  <a:srgbClr val="FF9900"/>
                </a:solidFill>
              </a:rPr>
              <a:t>4</a:t>
            </a:r>
            <a:r>
              <a:rPr lang="en-US" sz="2600" b="1"/>
              <a:t>The people of England had to do whatever the king said; they had no choice.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799225" y="546675"/>
            <a:ext cx="2790899" cy="8102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I Do</a:t>
            </a:r>
          </a:p>
        </p:txBody>
      </p:sp>
      <p:sp>
        <p:nvSpPr>
          <p:cNvPr id="217" name="Shape 217"/>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18" name="Shape 218"/>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19" name="Shape 219"/>
          <p:cNvSpPr txBox="1"/>
          <p:nvPr/>
        </p:nvSpPr>
        <p:spPr>
          <a:xfrm>
            <a:off x="799225" y="1564925"/>
            <a:ext cx="5046300" cy="41577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1</a:t>
            </a:r>
            <a:r>
              <a:rPr lang="en-US" sz="2600" b="1"/>
              <a:t>The following is a true story. </a:t>
            </a:r>
            <a:r>
              <a:rPr lang="en-US" sz="2600" b="1">
                <a:solidFill>
                  <a:srgbClr val="FF0000"/>
                </a:solidFill>
              </a:rPr>
              <a:t>!</a:t>
            </a:r>
            <a:r>
              <a:rPr lang="en-US" sz="2600" b="1"/>
              <a:t> </a:t>
            </a:r>
            <a:r>
              <a:rPr lang="en-US" sz="2600" b="1" baseline="30000">
                <a:solidFill>
                  <a:srgbClr val="FF9900"/>
                </a:solidFill>
              </a:rPr>
              <a:t>2</a:t>
            </a:r>
            <a:r>
              <a:rPr lang="en-US" sz="2600" b="1"/>
              <a:t>Once upon a time, around the year 1200, England was ruled by a cruel and wicked king named John.</a:t>
            </a:r>
            <a:r>
              <a:rPr lang="en-US" sz="1800" b="1">
                <a:solidFill>
                  <a:srgbClr val="FF0000"/>
                </a:solidFill>
                <a:latin typeface="Trebuchet MS"/>
                <a:ea typeface="Trebuchet MS"/>
                <a:cs typeface="Trebuchet MS"/>
                <a:sym typeface="Trebuchet MS"/>
              </a:rPr>
              <a:t>★</a:t>
            </a:r>
            <a:r>
              <a:rPr lang="en-US" sz="2600" b="1"/>
              <a:t>  </a:t>
            </a:r>
            <a:r>
              <a:rPr lang="en-US" sz="2600" b="1" baseline="30000">
                <a:solidFill>
                  <a:srgbClr val="FF9900"/>
                </a:solidFill>
              </a:rPr>
              <a:t>3</a:t>
            </a:r>
            <a:r>
              <a:rPr lang="en-US" sz="2600" b="1"/>
              <a:t>In those days kings could do anything they wanted.  </a:t>
            </a:r>
            <a:r>
              <a:rPr lang="en-US" sz="2600" b="1" baseline="30000">
                <a:solidFill>
                  <a:srgbClr val="FF9900"/>
                </a:solidFill>
              </a:rPr>
              <a:t>4</a:t>
            </a:r>
            <a:r>
              <a:rPr lang="en-US" sz="2600" b="1"/>
              <a:t>The people of England had to do whatever the king said; they had no choice.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799225" y="546675"/>
            <a:ext cx="2790899" cy="8102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I Do</a:t>
            </a:r>
          </a:p>
        </p:txBody>
      </p:sp>
      <p:sp>
        <p:nvSpPr>
          <p:cNvPr id="225" name="Shape 225"/>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26" name="Shape 226"/>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27" name="Shape 227"/>
          <p:cNvSpPr txBox="1"/>
          <p:nvPr/>
        </p:nvSpPr>
        <p:spPr>
          <a:xfrm>
            <a:off x="799225" y="1564925"/>
            <a:ext cx="5046300" cy="41577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1</a:t>
            </a:r>
            <a:r>
              <a:rPr lang="en-US" sz="2600" b="1"/>
              <a:t>The following is a true story. </a:t>
            </a:r>
            <a:r>
              <a:rPr lang="en-US" sz="2600" b="1">
                <a:solidFill>
                  <a:srgbClr val="FF0000"/>
                </a:solidFill>
              </a:rPr>
              <a:t>!</a:t>
            </a:r>
            <a:r>
              <a:rPr lang="en-US" sz="2600" b="1"/>
              <a:t> </a:t>
            </a:r>
            <a:r>
              <a:rPr lang="en-US" sz="2600" b="1" baseline="30000">
                <a:solidFill>
                  <a:srgbClr val="FF9900"/>
                </a:solidFill>
              </a:rPr>
              <a:t>2</a:t>
            </a:r>
            <a:r>
              <a:rPr lang="en-US" sz="2600" b="1"/>
              <a:t>Once upon a time, around the year 1200, England was ruled by a cruel and wicked king named John.</a:t>
            </a:r>
            <a:r>
              <a:rPr lang="en-US" sz="1800" b="1">
                <a:solidFill>
                  <a:srgbClr val="FF0000"/>
                </a:solidFill>
                <a:latin typeface="Trebuchet MS"/>
                <a:ea typeface="Trebuchet MS"/>
                <a:cs typeface="Trebuchet MS"/>
                <a:sym typeface="Trebuchet MS"/>
              </a:rPr>
              <a:t>★</a:t>
            </a:r>
            <a:r>
              <a:rPr lang="en-US" sz="2600" b="1"/>
              <a:t>  </a:t>
            </a:r>
            <a:r>
              <a:rPr lang="en-US" sz="2600" b="1" baseline="30000">
                <a:solidFill>
                  <a:srgbClr val="FF9900"/>
                </a:solidFill>
              </a:rPr>
              <a:t>3</a:t>
            </a:r>
            <a:r>
              <a:rPr lang="en-US" sz="2600" b="1"/>
              <a:t>In those days kings could do anything they wanted.</a:t>
            </a:r>
            <a:r>
              <a:rPr lang="en-US" sz="1800" b="1">
                <a:solidFill>
                  <a:srgbClr val="FF0000"/>
                </a:solidFill>
                <a:latin typeface="Trebuchet MS"/>
                <a:ea typeface="Trebuchet MS"/>
                <a:cs typeface="Trebuchet MS"/>
                <a:sym typeface="Trebuchet MS"/>
              </a:rPr>
              <a:t>★</a:t>
            </a:r>
            <a:r>
              <a:rPr lang="en-US" sz="2600" b="1"/>
              <a:t>  </a:t>
            </a:r>
            <a:r>
              <a:rPr lang="en-US" sz="2600" b="1" baseline="30000">
                <a:solidFill>
                  <a:srgbClr val="FF9900"/>
                </a:solidFill>
              </a:rPr>
              <a:t>4</a:t>
            </a:r>
            <a:r>
              <a:rPr lang="en-US" sz="2600" b="1"/>
              <a:t>The people of England had to do whatever the king said; they had no choice.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799225" y="546675"/>
            <a:ext cx="2790899" cy="8102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I Do</a:t>
            </a:r>
          </a:p>
        </p:txBody>
      </p:sp>
      <p:sp>
        <p:nvSpPr>
          <p:cNvPr id="233" name="Shape 233"/>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34" name="Shape 234"/>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35" name="Shape 235"/>
          <p:cNvSpPr txBox="1"/>
          <p:nvPr/>
        </p:nvSpPr>
        <p:spPr>
          <a:xfrm>
            <a:off x="799225" y="1564925"/>
            <a:ext cx="5046300" cy="41577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1</a:t>
            </a:r>
            <a:r>
              <a:rPr lang="en-US" sz="2600" b="1"/>
              <a:t>The following is a true story. </a:t>
            </a:r>
            <a:r>
              <a:rPr lang="en-US" sz="2600" b="1">
                <a:solidFill>
                  <a:srgbClr val="FF0000"/>
                </a:solidFill>
              </a:rPr>
              <a:t>!</a:t>
            </a:r>
            <a:r>
              <a:rPr lang="en-US" sz="2600" b="1"/>
              <a:t> </a:t>
            </a:r>
            <a:r>
              <a:rPr lang="en-US" sz="2600" b="1" baseline="30000">
                <a:solidFill>
                  <a:srgbClr val="FF9900"/>
                </a:solidFill>
              </a:rPr>
              <a:t>2</a:t>
            </a:r>
            <a:r>
              <a:rPr lang="en-US" sz="2600" b="1"/>
              <a:t>Once upon a time, around the year 1200, England was ruled by a cruel and wicked king named John.</a:t>
            </a:r>
            <a:r>
              <a:rPr lang="en-US" sz="1800" b="1">
                <a:solidFill>
                  <a:srgbClr val="FF0000"/>
                </a:solidFill>
                <a:latin typeface="Trebuchet MS"/>
                <a:ea typeface="Trebuchet MS"/>
                <a:cs typeface="Trebuchet MS"/>
                <a:sym typeface="Trebuchet MS"/>
              </a:rPr>
              <a:t>★</a:t>
            </a:r>
            <a:r>
              <a:rPr lang="en-US" sz="2600" b="1"/>
              <a:t>  </a:t>
            </a:r>
            <a:r>
              <a:rPr lang="en-US" sz="2600" b="1" baseline="30000">
                <a:solidFill>
                  <a:srgbClr val="FF9900"/>
                </a:solidFill>
              </a:rPr>
              <a:t>3</a:t>
            </a:r>
            <a:r>
              <a:rPr lang="en-US" sz="2600" b="1"/>
              <a:t>In those days kings could do anything they wanted.</a:t>
            </a:r>
            <a:r>
              <a:rPr lang="en-US" sz="1800" b="1">
                <a:solidFill>
                  <a:srgbClr val="FF0000"/>
                </a:solidFill>
                <a:latin typeface="Trebuchet MS"/>
                <a:ea typeface="Trebuchet MS"/>
                <a:cs typeface="Trebuchet MS"/>
                <a:sym typeface="Trebuchet MS"/>
              </a:rPr>
              <a:t>★</a:t>
            </a:r>
            <a:r>
              <a:rPr lang="en-US" sz="2600" b="1"/>
              <a:t>  </a:t>
            </a:r>
            <a:r>
              <a:rPr lang="en-US" sz="2600" b="1" baseline="30000">
                <a:solidFill>
                  <a:srgbClr val="FF9900"/>
                </a:solidFill>
              </a:rPr>
              <a:t>4</a:t>
            </a:r>
            <a:r>
              <a:rPr lang="en-US" sz="2600" b="1"/>
              <a:t>The people of England had to do whatever the king said; they had no choice.</a:t>
            </a:r>
            <a:r>
              <a:rPr lang="en-US" sz="1800" b="1">
                <a:solidFill>
                  <a:srgbClr val="FF0000"/>
                </a:solidFill>
                <a:latin typeface="Trebuchet MS"/>
                <a:ea typeface="Trebuchet MS"/>
                <a:cs typeface="Trebuchet MS"/>
                <a:sym typeface="Trebuchet MS"/>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799225" y="546675"/>
            <a:ext cx="2790899" cy="8102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We Do</a:t>
            </a:r>
          </a:p>
        </p:txBody>
      </p:sp>
      <p:sp>
        <p:nvSpPr>
          <p:cNvPr id="241" name="Shape 241"/>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42" name="Shape 242"/>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b="1">
              <a:solidFill>
                <a:srgbClr val="FF0000"/>
              </a:solidFill>
            </a:endParaRPr>
          </a:p>
        </p:txBody>
      </p:sp>
      <p:sp>
        <p:nvSpPr>
          <p:cNvPr id="243" name="Shape 243"/>
          <p:cNvSpPr txBox="1"/>
          <p:nvPr/>
        </p:nvSpPr>
        <p:spPr>
          <a:xfrm>
            <a:off x="799225" y="1564925"/>
            <a:ext cx="5046300" cy="4157700"/>
          </a:xfrm>
          <a:prstGeom prst="rect">
            <a:avLst/>
          </a:prstGeom>
          <a:noFill/>
          <a:ln>
            <a:noFill/>
          </a:ln>
        </p:spPr>
        <p:txBody>
          <a:bodyPr lIns="91425" tIns="91425" rIns="91425" bIns="91425" anchor="t" anchorCtr="0">
            <a:noAutofit/>
          </a:bodyPr>
          <a:lstStyle/>
          <a:p>
            <a:pPr lvl="0">
              <a:spcBef>
                <a:spcPts val="0"/>
              </a:spcBef>
              <a:buNone/>
            </a:pPr>
            <a:r>
              <a:rPr lang="en-US" sz="2600" b="1" baseline="30000">
                <a:solidFill>
                  <a:srgbClr val="FF9900"/>
                </a:solidFill>
              </a:rPr>
              <a:t>5</a:t>
            </a:r>
            <a:r>
              <a:rPr lang="en-US" sz="2600" b="1"/>
              <a:t>If a man died and left his property to a son, King John took a large part of the inheritance for himself.  </a:t>
            </a:r>
            <a:r>
              <a:rPr lang="en-US" sz="2600" b="1" baseline="30000">
                <a:solidFill>
                  <a:srgbClr val="FF9900"/>
                </a:solidFill>
              </a:rPr>
              <a:t>6</a:t>
            </a:r>
            <a:r>
              <a:rPr lang="en-US" sz="2600" b="1"/>
              <a:t>If the man had no sons and left the property to his daughter, then the king would sell the daughter (and her inheritance) to the man who would pay the most money for her.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799225" y="546675"/>
            <a:ext cx="2790899" cy="8102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You Do</a:t>
            </a:r>
          </a:p>
        </p:txBody>
      </p:sp>
      <p:sp>
        <p:nvSpPr>
          <p:cNvPr id="249" name="Shape 249"/>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50" name="Shape 250"/>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51" name="Shape 251"/>
          <p:cNvSpPr txBox="1"/>
          <p:nvPr/>
        </p:nvSpPr>
        <p:spPr>
          <a:xfrm>
            <a:off x="799225" y="1564925"/>
            <a:ext cx="5046300" cy="4802100"/>
          </a:xfrm>
          <a:prstGeom prst="rect">
            <a:avLst/>
          </a:prstGeom>
          <a:noFill/>
          <a:ln>
            <a:noFill/>
          </a:ln>
        </p:spPr>
        <p:txBody>
          <a:bodyPr lIns="91425" tIns="91425" rIns="91425" bIns="91425" anchor="t" anchorCtr="0">
            <a:noAutofit/>
          </a:bodyPr>
          <a:lstStyle/>
          <a:p>
            <a:pPr lvl="0" rtl="0">
              <a:spcBef>
                <a:spcPts val="0"/>
              </a:spcBef>
              <a:buNone/>
            </a:pPr>
            <a:r>
              <a:rPr lang="en-US" sz="2600" b="1" baseline="30000">
                <a:solidFill>
                  <a:srgbClr val="FF9900"/>
                </a:solidFill>
              </a:rPr>
              <a:t>7</a:t>
            </a:r>
            <a:r>
              <a:rPr lang="en-US" sz="2600" b="1"/>
              <a:t>King John was believed to have killed his own nephew.  </a:t>
            </a:r>
            <a:r>
              <a:rPr lang="en-US" sz="2600" b="1" baseline="30000">
                <a:solidFill>
                  <a:srgbClr val="FF9900"/>
                </a:solidFill>
              </a:rPr>
              <a:t>8</a:t>
            </a:r>
            <a:r>
              <a:rPr lang="en-US" sz="2600" b="1"/>
              <a:t>One noble lady foolishly was talking about this at a party.  </a:t>
            </a:r>
            <a:r>
              <a:rPr lang="en-US" sz="2600" b="1" baseline="30000">
                <a:solidFill>
                  <a:srgbClr val="FF9900"/>
                </a:solidFill>
              </a:rPr>
              <a:t>9</a:t>
            </a:r>
            <a:r>
              <a:rPr lang="en-US" sz="2600" b="1"/>
              <a:t>When King John heard that she was talking about it, he took all of her family’s wealth, kicked her husband out of England, and starved the lady and her son to death in a dungeon.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799225" y="546675"/>
            <a:ext cx="5046300" cy="10181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Skill - Independent Practice</a:t>
            </a:r>
          </a:p>
        </p:txBody>
      </p:sp>
      <p:sp>
        <p:nvSpPr>
          <p:cNvPr id="257" name="Shape 257"/>
          <p:cNvSpPr txBox="1">
            <a:spLocks noGrp="1"/>
          </p:cNvSpPr>
          <p:nvPr>
            <p:ph type="body" idx="1"/>
          </p:nvPr>
        </p:nvSpPr>
        <p:spPr>
          <a:xfrm>
            <a:off x="5845400" y="697275"/>
            <a:ext cx="3114600" cy="2601300"/>
          </a:xfrm>
          <a:prstGeom prst="rect">
            <a:avLst/>
          </a:prstGeom>
          <a:solidFill>
            <a:srgbClr val="FFFFFF"/>
          </a:solidFill>
        </p:spPr>
        <p:txBody>
          <a:bodyPr lIns="91425" tIns="91425" rIns="91425" bIns="91425" anchor="t" anchorCtr="0">
            <a:noAutofit/>
          </a:bodyPr>
          <a:lstStyle/>
          <a:p>
            <a:pPr marL="0" lvl="0" indent="0" rtl="0">
              <a:spcBef>
                <a:spcPts val="0"/>
              </a:spcBef>
              <a:buNone/>
            </a:pPr>
            <a:r>
              <a:rPr lang="en-US" sz="1800" b="1">
                <a:solidFill>
                  <a:srgbClr val="741B47"/>
                </a:solidFill>
              </a:rPr>
              <a:t>Read the Text and Annotate using the following symbols.  </a:t>
            </a:r>
          </a:p>
          <a:p>
            <a:pPr marL="0" lvl="0" indent="0" rtl="0">
              <a:spcBef>
                <a:spcPts val="0"/>
              </a:spcBef>
              <a:buNone/>
            </a:pPr>
            <a:r>
              <a:rPr lang="en-US" sz="1800" b="1">
                <a:solidFill>
                  <a:srgbClr val="741B47"/>
                </a:solidFill>
              </a:rPr>
              <a:t>Important Detail or Fact </a:t>
            </a:r>
            <a:r>
              <a:rPr lang="en-US" sz="1800" b="1">
                <a:solidFill>
                  <a:srgbClr val="FF0000"/>
                </a:solidFill>
                <a:latin typeface="Trebuchet MS"/>
                <a:ea typeface="Trebuchet MS"/>
                <a:cs typeface="Trebuchet MS"/>
                <a:sym typeface="Trebuchet MS"/>
              </a:rPr>
              <a:t>★</a:t>
            </a:r>
          </a:p>
          <a:p>
            <a:pPr marL="0" lvl="0" indent="0" rtl="0">
              <a:spcBef>
                <a:spcPts val="0"/>
              </a:spcBef>
              <a:buNone/>
            </a:pPr>
            <a:r>
              <a:rPr lang="en-US" sz="1800" b="1">
                <a:solidFill>
                  <a:srgbClr val="741B47"/>
                </a:solidFill>
              </a:rPr>
              <a:t>Unfamiliar word or phrase            </a:t>
            </a:r>
          </a:p>
          <a:p>
            <a:pPr marL="0" lvl="0" indent="0" rtl="0">
              <a:spcBef>
                <a:spcPts val="0"/>
              </a:spcBef>
              <a:buNone/>
            </a:pPr>
            <a:r>
              <a:rPr lang="en-US" sz="1800" b="1">
                <a:solidFill>
                  <a:srgbClr val="741B47"/>
                </a:solidFill>
              </a:rPr>
              <a:t>Interesting or Surprising </a:t>
            </a:r>
            <a:r>
              <a:rPr lang="en-US" sz="1800" b="1">
                <a:solidFill>
                  <a:srgbClr val="FF0000"/>
                </a:solidFill>
              </a:rPr>
              <a:t>!</a:t>
            </a:r>
          </a:p>
          <a:p>
            <a:pPr marL="0" lvl="0" indent="0" rtl="0">
              <a:spcBef>
                <a:spcPts val="0"/>
              </a:spcBef>
              <a:buNone/>
            </a:pPr>
            <a:r>
              <a:rPr lang="en-US" sz="1800" b="1">
                <a:solidFill>
                  <a:srgbClr val="741B47"/>
                </a:solidFill>
              </a:rPr>
              <a:t>Have a Question </a:t>
            </a:r>
            <a:r>
              <a:rPr lang="en-US" sz="1800" b="1">
                <a:solidFill>
                  <a:srgbClr val="FF0000"/>
                </a:solidFill>
              </a:rPr>
              <a:t>?</a:t>
            </a:r>
          </a:p>
          <a:p>
            <a:pPr marL="0" lvl="0" indent="0" rtl="0">
              <a:spcBef>
                <a:spcPts val="0"/>
              </a:spcBef>
              <a:buNone/>
            </a:pPr>
            <a:r>
              <a:rPr lang="en-US" sz="1800" b="1">
                <a:solidFill>
                  <a:srgbClr val="741B47"/>
                </a:solidFill>
              </a:rPr>
              <a:t>Made a Connection</a:t>
            </a:r>
            <a:r>
              <a:rPr lang="en-US" sz="1800" b="1">
                <a:solidFill>
                  <a:srgbClr val="351C75"/>
                </a:solidFill>
              </a:rPr>
              <a:t> </a:t>
            </a:r>
            <a:r>
              <a:rPr lang="en-US" sz="1800" b="1">
                <a:solidFill>
                  <a:srgbClr val="FF0000"/>
                </a:solidFill>
              </a:rPr>
              <a:t>C</a:t>
            </a:r>
          </a:p>
        </p:txBody>
      </p:sp>
      <p:sp>
        <p:nvSpPr>
          <p:cNvPr id="258" name="Shape 258"/>
          <p:cNvSpPr/>
          <p:nvPr/>
        </p:nvSpPr>
        <p:spPr>
          <a:xfrm>
            <a:off x="8483950" y="1831125"/>
            <a:ext cx="399300" cy="333599"/>
          </a:xfrm>
          <a:prstGeom prst="ellipse">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b="1">
              <a:solidFill>
                <a:srgbClr val="FF0000"/>
              </a:solidFill>
            </a:endParaRPr>
          </a:p>
        </p:txBody>
      </p:sp>
      <p:sp>
        <p:nvSpPr>
          <p:cNvPr id="259" name="Shape 259"/>
          <p:cNvSpPr txBox="1"/>
          <p:nvPr/>
        </p:nvSpPr>
        <p:spPr>
          <a:xfrm>
            <a:off x="799225" y="1564925"/>
            <a:ext cx="5046300" cy="4802100"/>
          </a:xfrm>
          <a:prstGeom prst="rect">
            <a:avLst/>
          </a:prstGeom>
          <a:noFill/>
          <a:ln>
            <a:noFill/>
          </a:ln>
        </p:spPr>
        <p:txBody>
          <a:bodyPr lIns="91425" tIns="91425" rIns="91425" bIns="91425" anchor="t" anchorCtr="0">
            <a:noAutofit/>
          </a:bodyPr>
          <a:lstStyle/>
          <a:p>
            <a:pPr lvl="0" rtl="0">
              <a:spcBef>
                <a:spcPts val="0"/>
              </a:spcBef>
              <a:buNone/>
            </a:pPr>
            <a:r>
              <a:rPr lang="en-US" sz="2600" b="1"/>
              <a:t>Read and annotate the remaining 5 paragraphs.</a:t>
            </a:r>
          </a:p>
          <a:p>
            <a:pPr lvl="0" rtl="0">
              <a:spcBef>
                <a:spcPts val="0"/>
              </a:spcBef>
              <a:buNone/>
            </a:pPr>
            <a:endParaRPr sz="2600" b="1"/>
          </a:p>
          <a:p>
            <a:pPr lvl="0" rtl="0">
              <a:spcBef>
                <a:spcPts val="0"/>
              </a:spcBef>
              <a:buNone/>
            </a:pPr>
            <a:r>
              <a:rPr lang="en-US" sz="2600" b="1"/>
              <a:t>Use your annotations to answer the 4 questions at the end of the document.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799225" y="751775"/>
            <a:ext cx="5046300" cy="720899"/>
          </a:xfrm>
          <a:prstGeom prst="rect">
            <a:avLst/>
          </a:prstGeom>
        </p:spPr>
        <p:txBody>
          <a:bodyPr lIns="91425" tIns="91425" rIns="91425" bIns="91425" anchor="b" anchorCtr="0">
            <a:noAutofit/>
          </a:bodyPr>
          <a:lstStyle/>
          <a:p>
            <a:pPr lvl="0" rtl="0">
              <a:spcBef>
                <a:spcPts val="0"/>
              </a:spcBef>
              <a:buNone/>
            </a:pPr>
            <a:r>
              <a:rPr lang="en-US" sz="3600">
                <a:solidFill>
                  <a:schemeClr val="accent1"/>
                </a:solidFill>
              </a:rPr>
              <a:t>Closure</a:t>
            </a:r>
          </a:p>
        </p:txBody>
      </p:sp>
      <p:sp>
        <p:nvSpPr>
          <p:cNvPr id="265" name="Shape 265"/>
          <p:cNvSpPr txBox="1"/>
          <p:nvPr/>
        </p:nvSpPr>
        <p:spPr>
          <a:xfrm>
            <a:off x="799225" y="1564925"/>
            <a:ext cx="8068500" cy="1365299"/>
          </a:xfrm>
          <a:prstGeom prst="rect">
            <a:avLst/>
          </a:prstGeom>
          <a:noFill/>
          <a:ln>
            <a:noFill/>
          </a:ln>
        </p:spPr>
        <p:txBody>
          <a:bodyPr lIns="91425" tIns="91425" rIns="91425" bIns="91425" anchor="t" anchorCtr="0">
            <a:noAutofit/>
          </a:bodyPr>
          <a:lstStyle/>
          <a:p>
            <a:pPr lvl="0" rtl="0">
              <a:spcBef>
                <a:spcPts val="0"/>
              </a:spcBef>
              <a:buNone/>
            </a:pPr>
            <a:r>
              <a:rPr lang="en-US" sz="2600" b="1"/>
              <a:t>What was the importance of the Magna Carta?</a:t>
            </a:r>
          </a:p>
        </p:txBody>
      </p:sp>
    </p:spTree>
  </p:cSld>
  <p:clrMapOvr>
    <a:masterClrMapping/>
  </p:clrMapOvr>
</p:sld>
</file>

<file path=ppt/theme/theme1.xml><?xml version="1.0" encoding="utf-8"?>
<a:theme xmlns:a="http://schemas.openxmlformats.org/drawingml/2006/main" name="1_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1510</Words>
  <Application>Microsoft Office PowerPoint</Application>
  <PresentationFormat>On-screen Show (4:3)</PresentationFormat>
  <Paragraphs>144</Paragraphs>
  <Slides>19</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Noto Sans Symbols</vt:lpstr>
      <vt:lpstr>Trebuchet MS</vt:lpstr>
      <vt:lpstr>1_Thermal</vt:lpstr>
      <vt:lpstr>Thermal</vt:lpstr>
      <vt:lpstr>COME IN QUIETLY HAVE ALL SUPPLIES READY WHEN THE BELL RINGS.</vt:lpstr>
      <vt:lpstr>Objective:   Evaluate the importance of the Magna Carta.</vt:lpstr>
      <vt:lpstr>Prior Knowledge</vt:lpstr>
      <vt:lpstr>Concept - Definitions</vt:lpstr>
      <vt:lpstr>Democracy</vt:lpstr>
      <vt:lpstr>Natural Laws</vt:lpstr>
      <vt:lpstr>The Enlightenment</vt:lpstr>
      <vt:lpstr>PowerPoint Presentation</vt:lpstr>
      <vt:lpstr>Magna Carta</vt:lpstr>
      <vt:lpstr>Relevance</vt:lpstr>
      <vt:lpstr>Skill - I Do</vt:lpstr>
      <vt:lpstr>Skill - I Do</vt:lpstr>
      <vt:lpstr>Skill - I Do</vt:lpstr>
      <vt:lpstr>Skill - I Do</vt:lpstr>
      <vt:lpstr>Skill - I Do</vt:lpstr>
      <vt:lpstr>Skill - We Do</vt:lpstr>
      <vt:lpstr>Skill - You Do</vt:lpstr>
      <vt:lpstr>Skill - Independent Practice</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HAVE ALL SUPPLIES READY WHEN THE BELL RINGS.</dc:title>
  <dc:creator>Terrilyn</dc:creator>
  <cp:lastModifiedBy>Microsoft account</cp:lastModifiedBy>
  <cp:revision>1</cp:revision>
  <dcterms:modified xsi:type="dcterms:W3CDTF">2016-11-26T11:38:42Z</dcterms:modified>
</cp:coreProperties>
</file>